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72" r:id="rId6"/>
    <p:sldMasterId id="2147483660" r:id="rId7"/>
  </p:sldMasterIdLst>
  <p:notesMasterIdLst>
    <p:notesMasterId r:id="rId17"/>
  </p:notesMasterIdLst>
  <p:handoutMasterIdLst>
    <p:handoutMasterId r:id="rId18"/>
  </p:handoutMasterIdLst>
  <p:sldIdLst>
    <p:sldId id="256" r:id="rId8"/>
    <p:sldId id="258" r:id="rId9"/>
    <p:sldId id="264" r:id="rId10"/>
    <p:sldId id="259" r:id="rId11"/>
    <p:sldId id="257" r:id="rId12"/>
    <p:sldId id="260" r:id="rId13"/>
    <p:sldId id="261" r:id="rId14"/>
    <p:sldId id="265" r:id="rId15"/>
    <p:sldId id="263" r:id="rId16"/>
  </p:sldIdLst>
  <p:sldSz cx="12192000" cy="6858000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4936BA-C4CE-4CB9-9016-C5B92F760AFF}" v="53" dt="2025-05-08T06:13:26.2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3" d="100"/>
          <a:sy n="73" d="100"/>
        </p:scale>
        <p:origin x="3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microsoft.com/office/2016/11/relationships/changesInfo" Target="changesInfos/changesInfo1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eger-Schromm Alice | WKOE" userId="336e5508-ada4-4132-b542-f45d03a93b24" providerId="ADAL" clId="{E84936BA-C4CE-4CB9-9016-C5B92F760AFF}"/>
    <pc:docChg chg="undo custSel addSld delSld modSld sldOrd modHandout">
      <pc:chgData name="Krieger-Schromm Alice | WKOE" userId="336e5508-ada4-4132-b542-f45d03a93b24" providerId="ADAL" clId="{E84936BA-C4CE-4CB9-9016-C5B92F760AFF}" dt="2025-05-08T07:24:06.340" v="678" actId="20577"/>
      <pc:docMkLst>
        <pc:docMk/>
      </pc:docMkLst>
      <pc:sldChg chg="addSp delSp modSp mod">
        <pc:chgData name="Krieger-Schromm Alice | WKOE" userId="336e5508-ada4-4132-b542-f45d03a93b24" providerId="ADAL" clId="{E84936BA-C4CE-4CB9-9016-C5B92F760AFF}" dt="2025-05-07T09:36:11.070" v="572" actId="1076"/>
        <pc:sldMkLst>
          <pc:docMk/>
          <pc:sldMk cId="4117371796" sldId="256"/>
        </pc:sldMkLst>
        <pc:spChg chg="mod">
          <ac:chgData name="Krieger-Schromm Alice | WKOE" userId="336e5508-ada4-4132-b542-f45d03a93b24" providerId="ADAL" clId="{E84936BA-C4CE-4CB9-9016-C5B92F760AFF}" dt="2025-05-07T09:35:52.118" v="570" actId="1076"/>
          <ac:spMkLst>
            <pc:docMk/>
            <pc:sldMk cId="4117371796" sldId="256"/>
            <ac:spMk id="4" creationId="{36BF760C-9E68-432D-A712-6EA25B163115}"/>
          </ac:spMkLst>
        </pc:spChg>
        <pc:spChg chg="mod">
          <ac:chgData name="Krieger-Schromm Alice | WKOE" userId="336e5508-ada4-4132-b542-f45d03a93b24" providerId="ADAL" clId="{E84936BA-C4CE-4CB9-9016-C5B92F760AFF}" dt="2025-05-07T09:36:11.070" v="572" actId="1076"/>
          <ac:spMkLst>
            <pc:docMk/>
            <pc:sldMk cId="4117371796" sldId="256"/>
            <ac:spMk id="5" creationId="{438FFCE4-706E-415B-B77B-876E1EA110B9}"/>
          </ac:spMkLst>
        </pc:spChg>
        <pc:picChg chg="add del">
          <ac:chgData name="Krieger-Schromm Alice | WKOE" userId="336e5508-ada4-4132-b542-f45d03a93b24" providerId="ADAL" clId="{E84936BA-C4CE-4CB9-9016-C5B92F760AFF}" dt="2025-05-07T09:35:39.751" v="569" actId="478"/>
          <ac:picMkLst>
            <pc:docMk/>
            <pc:sldMk cId="4117371796" sldId="256"/>
            <ac:picMk id="6" creationId="{4C51E186-B61F-448E-BDC5-A5964DA8C2AA}"/>
          </ac:picMkLst>
        </pc:picChg>
      </pc:sldChg>
      <pc:sldChg chg="delSp modSp mod ord modTransition modAnim">
        <pc:chgData name="Krieger-Schromm Alice | WKOE" userId="336e5508-ada4-4132-b542-f45d03a93b24" providerId="ADAL" clId="{E84936BA-C4CE-4CB9-9016-C5B92F760AFF}" dt="2025-05-08T07:10:30.213" v="670" actId="20577"/>
        <pc:sldMkLst>
          <pc:docMk/>
          <pc:sldMk cId="2007764987" sldId="257"/>
        </pc:sldMkLst>
        <pc:spChg chg="mod">
          <ac:chgData name="Krieger-Schromm Alice | WKOE" userId="336e5508-ada4-4132-b542-f45d03a93b24" providerId="ADAL" clId="{E84936BA-C4CE-4CB9-9016-C5B92F760AFF}" dt="2025-05-07T13:22:13.328" v="603" actId="20577"/>
          <ac:spMkLst>
            <pc:docMk/>
            <pc:sldMk cId="2007764987" sldId="257"/>
            <ac:spMk id="4" creationId="{29621A95-8F91-43EE-BA7B-FE8B698A4BC3}"/>
          </ac:spMkLst>
        </pc:spChg>
        <pc:spChg chg="mod">
          <ac:chgData name="Krieger-Schromm Alice | WKOE" userId="336e5508-ada4-4132-b542-f45d03a93b24" providerId="ADAL" clId="{E84936BA-C4CE-4CB9-9016-C5B92F760AFF}" dt="2025-05-08T07:10:30.213" v="670" actId="20577"/>
          <ac:spMkLst>
            <pc:docMk/>
            <pc:sldMk cId="2007764987" sldId="257"/>
            <ac:spMk id="6" creationId="{7E5DB112-83A8-4731-8EFE-6B5F2FFE3F54}"/>
          </ac:spMkLst>
        </pc:spChg>
        <pc:picChg chg="del">
          <ac:chgData name="Krieger-Schromm Alice | WKOE" userId="336e5508-ada4-4132-b542-f45d03a93b24" providerId="ADAL" clId="{E84936BA-C4CE-4CB9-9016-C5B92F760AFF}" dt="2025-05-06T12:55:00.549" v="0" actId="478"/>
          <ac:picMkLst>
            <pc:docMk/>
            <pc:sldMk cId="2007764987" sldId="257"/>
            <ac:picMk id="47" creationId="{9ACF6A9E-0234-4D0A-B752-B0E4A8C64EF2}"/>
          </ac:picMkLst>
        </pc:picChg>
      </pc:sldChg>
      <pc:sldChg chg="delSp mod ord modTransition modAnim">
        <pc:chgData name="Krieger-Schromm Alice | WKOE" userId="336e5508-ada4-4132-b542-f45d03a93b24" providerId="ADAL" clId="{E84936BA-C4CE-4CB9-9016-C5B92F760AFF}" dt="2025-05-07T13:40:56.587" v="606"/>
        <pc:sldMkLst>
          <pc:docMk/>
          <pc:sldMk cId="3237792594" sldId="258"/>
        </pc:sldMkLst>
        <pc:picChg chg="del">
          <ac:chgData name="Krieger-Schromm Alice | WKOE" userId="336e5508-ada4-4132-b542-f45d03a93b24" providerId="ADAL" clId="{E84936BA-C4CE-4CB9-9016-C5B92F760AFF}" dt="2025-05-06T12:55:04.745" v="1" actId="478"/>
          <ac:picMkLst>
            <pc:docMk/>
            <pc:sldMk cId="3237792594" sldId="258"/>
            <ac:picMk id="21" creationId="{30275434-683D-411C-9949-A7C9F29D36D7}"/>
          </ac:picMkLst>
        </pc:picChg>
      </pc:sldChg>
      <pc:sldChg chg="delSp mod ord modTransition modAnim">
        <pc:chgData name="Krieger-Schromm Alice | WKOE" userId="336e5508-ada4-4132-b542-f45d03a93b24" providerId="ADAL" clId="{E84936BA-C4CE-4CB9-9016-C5B92F760AFF}" dt="2025-05-07T10:01:04.354" v="588"/>
        <pc:sldMkLst>
          <pc:docMk/>
          <pc:sldMk cId="2897836451" sldId="259"/>
        </pc:sldMkLst>
        <pc:picChg chg="del">
          <ac:chgData name="Krieger-Schromm Alice | WKOE" userId="336e5508-ada4-4132-b542-f45d03a93b24" providerId="ADAL" clId="{E84936BA-C4CE-4CB9-9016-C5B92F760AFF}" dt="2025-05-06T12:55:09.657" v="2" actId="478"/>
          <ac:picMkLst>
            <pc:docMk/>
            <pc:sldMk cId="2897836451" sldId="259"/>
            <ac:picMk id="9" creationId="{231ADD12-956C-4761-84AC-4A09592DD0CB}"/>
          </ac:picMkLst>
        </pc:picChg>
      </pc:sldChg>
      <pc:sldChg chg="modTransition modAnim">
        <pc:chgData name="Krieger-Schromm Alice | WKOE" userId="336e5508-ada4-4132-b542-f45d03a93b24" providerId="ADAL" clId="{E84936BA-C4CE-4CB9-9016-C5B92F760AFF}" dt="2025-05-07T06:49:37.666" v="536"/>
        <pc:sldMkLst>
          <pc:docMk/>
          <pc:sldMk cId="3815167383" sldId="260"/>
        </pc:sldMkLst>
      </pc:sldChg>
      <pc:sldChg chg="modAnim">
        <pc:chgData name="Krieger-Schromm Alice | WKOE" userId="336e5508-ada4-4132-b542-f45d03a93b24" providerId="ADAL" clId="{E84936BA-C4CE-4CB9-9016-C5B92F760AFF}" dt="2025-05-06T12:58:01.320" v="21"/>
        <pc:sldMkLst>
          <pc:docMk/>
          <pc:sldMk cId="1472458134" sldId="261"/>
        </pc:sldMkLst>
      </pc:sldChg>
      <pc:sldChg chg="del modAnim">
        <pc:chgData name="Krieger-Schromm Alice | WKOE" userId="336e5508-ada4-4132-b542-f45d03a93b24" providerId="ADAL" clId="{E84936BA-C4CE-4CB9-9016-C5B92F760AFF}" dt="2025-05-07T13:53:49.632" v="607" actId="47"/>
        <pc:sldMkLst>
          <pc:docMk/>
          <pc:sldMk cId="770161657" sldId="262"/>
        </pc:sldMkLst>
      </pc:sldChg>
      <pc:sldChg chg="delSp mod modAnim">
        <pc:chgData name="Krieger-Schromm Alice | WKOE" userId="336e5508-ada4-4132-b542-f45d03a93b24" providerId="ADAL" clId="{E84936BA-C4CE-4CB9-9016-C5B92F760AFF}" dt="2025-05-06T12:58:10.127" v="23"/>
        <pc:sldMkLst>
          <pc:docMk/>
          <pc:sldMk cId="2291498750" sldId="263"/>
        </pc:sldMkLst>
        <pc:picChg chg="del">
          <ac:chgData name="Krieger-Schromm Alice | WKOE" userId="336e5508-ada4-4132-b542-f45d03a93b24" providerId="ADAL" clId="{E84936BA-C4CE-4CB9-9016-C5B92F760AFF}" dt="2025-05-06T12:55:18.929" v="3" actId="478"/>
          <ac:picMkLst>
            <pc:docMk/>
            <pc:sldMk cId="2291498750" sldId="263"/>
            <ac:picMk id="26" creationId="{9FB26327-34DA-479E-9BAC-D849732186F6}"/>
          </ac:picMkLst>
        </pc:picChg>
      </pc:sldChg>
      <pc:sldChg chg="modSp new mod ord">
        <pc:chgData name="Krieger-Schromm Alice | WKOE" userId="336e5508-ada4-4132-b542-f45d03a93b24" providerId="ADAL" clId="{E84936BA-C4CE-4CB9-9016-C5B92F760AFF}" dt="2025-05-07T09:35:22.486" v="568" actId="20577"/>
        <pc:sldMkLst>
          <pc:docMk/>
          <pc:sldMk cId="2052685391" sldId="264"/>
        </pc:sldMkLst>
        <pc:spChg chg="mod">
          <ac:chgData name="Krieger-Schromm Alice | WKOE" userId="336e5508-ada4-4132-b542-f45d03a93b24" providerId="ADAL" clId="{E84936BA-C4CE-4CB9-9016-C5B92F760AFF}" dt="2025-05-07T09:35:09.782" v="565" actId="1076"/>
          <ac:spMkLst>
            <pc:docMk/>
            <pc:sldMk cId="2052685391" sldId="264"/>
            <ac:spMk id="2" creationId="{F6863E85-6FFC-B1C5-733D-8DE3C74E088A}"/>
          </ac:spMkLst>
        </pc:spChg>
        <pc:spChg chg="mod">
          <ac:chgData name="Krieger-Schromm Alice | WKOE" userId="336e5508-ada4-4132-b542-f45d03a93b24" providerId="ADAL" clId="{E84936BA-C4CE-4CB9-9016-C5B92F760AFF}" dt="2025-05-07T09:35:22.486" v="568" actId="20577"/>
          <ac:spMkLst>
            <pc:docMk/>
            <pc:sldMk cId="2052685391" sldId="264"/>
            <ac:spMk id="3" creationId="{2B7FE424-A361-C7AE-5FD6-B5B09FD7456F}"/>
          </ac:spMkLst>
        </pc:spChg>
      </pc:sldChg>
      <pc:sldChg chg="delSp modSp new mod">
        <pc:chgData name="Krieger-Schromm Alice | WKOE" userId="336e5508-ada4-4132-b542-f45d03a93b24" providerId="ADAL" clId="{E84936BA-C4CE-4CB9-9016-C5B92F760AFF}" dt="2025-05-08T07:24:06.340" v="678" actId="20577"/>
        <pc:sldMkLst>
          <pc:docMk/>
          <pc:sldMk cId="2898122030" sldId="265"/>
        </pc:sldMkLst>
        <pc:spChg chg="del">
          <ac:chgData name="Krieger-Schromm Alice | WKOE" userId="336e5508-ada4-4132-b542-f45d03a93b24" providerId="ADAL" clId="{E84936BA-C4CE-4CB9-9016-C5B92F760AFF}" dt="2025-05-07T13:56:11.727" v="619" actId="478"/>
          <ac:spMkLst>
            <pc:docMk/>
            <pc:sldMk cId="2898122030" sldId="265"/>
            <ac:spMk id="2" creationId="{59E7CF79-7591-2588-2EC0-AF4BE1765084}"/>
          </ac:spMkLst>
        </pc:spChg>
        <pc:spChg chg="mod">
          <ac:chgData name="Krieger-Schromm Alice | WKOE" userId="336e5508-ada4-4132-b542-f45d03a93b24" providerId="ADAL" clId="{E84936BA-C4CE-4CB9-9016-C5B92F760AFF}" dt="2025-05-08T07:24:06.340" v="678" actId="20577"/>
          <ac:spMkLst>
            <pc:docMk/>
            <pc:sldMk cId="2898122030" sldId="265"/>
            <ac:spMk id="3" creationId="{72518C4D-9A63-6EC2-62A5-B79C68B8230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4A2-458A-B2E3-7FB55A8415F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4A2-458A-B2E3-7FB55A8415F2}"/>
              </c:ext>
            </c:extLst>
          </c:dPt>
          <c:dPt>
            <c:idx val="2"/>
            <c:bubble3D val="0"/>
            <c:explosion val="1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7D2-4DFA-8934-7C66968B351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4A2-458A-B2E3-7FB55A8415F2}"/>
              </c:ext>
            </c:extLst>
          </c:dPt>
          <c:cat>
            <c:strRef>
              <c:f>Tabelle1!$A$2:$A$5</c:f>
              <c:strCache>
                <c:ptCount val="3"/>
                <c:pt idx="0">
                  <c:v>WKÖ</c:v>
                </c:pt>
                <c:pt idx="1">
                  <c:v>ORF</c:v>
                </c:pt>
                <c:pt idx="2">
                  <c:v>VÖP</c:v>
                </c:pt>
              </c:strCache>
            </c:strRef>
          </c:cat>
          <c:val>
            <c:numRef>
              <c:f>Tabelle1!$B$2:$B$5</c:f>
              <c:numCache>
                <c:formatCode>d\-mmm</c:formatCode>
                <c:ptCount val="4"/>
                <c:pt idx="0">
                  <c:v>44621</c:v>
                </c:pt>
                <c:pt idx="1">
                  <c:v>44621</c:v>
                </c:pt>
                <c:pt idx="2">
                  <c:v>44621</c:v>
                </c:pt>
                <c:pt idx="3" formatCode="General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D2-4DFA-8934-7C66968B35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16203101530587968"/>
          <c:y val="0.81862642408545361"/>
          <c:w val="0.72555772243480399"/>
          <c:h val="0.181373575914546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41666F-BC4D-42F9-8A04-39C63502D5F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0FAABE0-8FD8-4C8A-A3FB-4EE2FC3C99ED}">
      <dgm:prSet phldrT="[Text]"/>
      <dgm:spPr/>
      <dgm:t>
        <a:bodyPr/>
        <a:lstStyle/>
        <a:p>
          <a:r>
            <a:rPr lang="de-AT" dirty="0" err="1"/>
            <a:t>Expert:innenrat</a:t>
          </a:r>
          <a:endParaRPr lang="de-AT" dirty="0"/>
        </a:p>
      </dgm:t>
    </dgm:pt>
    <dgm:pt modelId="{620D739D-190E-497F-9386-E64DDF52BE40}" type="parTrans" cxnId="{C75E5671-1B36-4522-BD23-7DDCE1265780}">
      <dgm:prSet/>
      <dgm:spPr/>
      <dgm:t>
        <a:bodyPr/>
        <a:lstStyle/>
        <a:p>
          <a:endParaRPr lang="de-AT"/>
        </a:p>
      </dgm:t>
    </dgm:pt>
    <dgm:pt modelId="{41BE0B7F-8D16-48F2-BB08-0AC8C40415C7}" type="sibTrans" cxnId="{C75E5671-1B36-4522-BD23-7DDCE1265780}">
      <dgm:prSet/>
      <dgm:spPr/>
      <dgm:t>
        <a:bodyPr/>
        <a:lstStyle/>
        <a:p>
          <a:endParaRPr lang="de-AT"/>
        </a:p>
      </dgm:t>
    </dgm:pt>
    <dgm:pt modelId="{6218C905-1986-4CAA-A9D9-C9EDE362CE6C}">
      <dgm:prSet phldrT="[Text]"/>
      <dgm:spPr/>
      <dgm:t>
        <a:bodyPr/>
        <a:lstStyle/>
        <a:p>
          <a:r>
            <a:rPr lang="de-AT" dirty="0"/>
            <a:t>Geschäftsstelle</a:t>
          </a:r>
        </a:p>
      </dgm:t>
    </dgm:pt>
    <dgm:pt modelId="{18A91B81-4632-4836-A7A6-47A17DED12D9}" type="parTrans" cxnId="{5ECCDD9A-92FE-4DA8-9924-4AC7C8BD1676}">
      <dgm:prSet/>
      <dgm:spPr/>
      <dgm:t>
        <a:bodyPr/>
        <a:lstStyle/>
        <a:p>
          <a:endParaRPr lang="de-AT"/>
        </a:p>
      </dgm:t>
    </dgm:pt>
    <dgm:pt modelId="{8061937A-F6C8-4035-BF75-2520DDB49977}" type="sibTrans" cxnId="{5ECCDD9A-92FE-4DA8-9924-4AC7C8BD1676}">
      <dgm:prSet/>
      <dgm:spPr/>
      <dgm:t>
        <a:bodyPr/>
        <a:lstStyle/>
        <a:p>
          <a:endParaRPr lang="de-AT"/>
        </a:p>
      </dgm:t>
    </dgm:pt>
    <dgm:pt modelId="{45043A13-F3E5-46F0-BEF8-DF6A5CE14E7A}">
      <dgm:prSet phldrT="[Text]"/>
      <dgm:spPr/>
      <dgm:t>
        <a:bodyPr/>
        <a:lstStyle/>
        <a:p>
          <a:r>
            <a:rPr lang="de-AT" dirty="0"/>
            <a:t>Vorstand</a:t>
          </a:r>
        </a:p>
      </dgm:t>
    </dgm:pt>
    <dgm:pt modelId="{A56EE5BC-34FC-4AD1-9E45-92BFC954F872}" type="parTrans" cxnId="{6D4600C6-03E9-4E6A-A732-E9FAFD55B49E}">
      <dgm:prSet/>
      <dgm:spPr/>
      <dgm:t>
        <a:bodyPr/>
        <a:lstStyle/>
        <a:p>
          <a:endParaRPr lang="de-AT"/>
        </a:p>
      </dgm:t>
    </dgm:pt>
    <dgm:pt modelId="{80C59F23-6DC4-4008-BA9A-D3D98E7497CE}" type="sibTrans" cxnId="{6D4600C6-03E9-4E6A-A732-E9FAFD55B49E}">
      <dgm:prSet/>
      <dgm:spPr/>
      <dgm:t>
        <a:bodyPr/>
        <a:lstStyle/>
        <a:p>
          <a:endParaRPr lang="de-AT"/>
        </a:p>
      </dgm:t>
    </dgm:pt>
    <dgm:pt modelId="{F410D059-E0E8-468A-B766-36737F05C6D5}" type="pres">
      <dgm:prSet presAssocID="{6441666F-BC4D-42F9-8A04-39C63502D5FC}" presName="CompostProcess" presStyleCnt="0">
        <dgm:presLayoutVars>
          <dgm:dir/>
          <dgm:resizeHandles val="exact"/>
        </dgm:presLayoutVars>
      </dgm:prSet>
      <dgm:spPr/>
    </dgm:pt>
    <dgm:pt modelId="{6B11E61F-B443-4A23-9B44-569D85B88CD8}" type="pres">
      <dgm:prSet presAssocID="{6441666F-BC4D-42F9-8A04-39C63502D5FC}" presName="arrow" presStyleLbl="bgShp" presStyleIdx="0" presStyleCnt="1"/>
      <dgm:spPr/>
    </dgm:pt>
    <dgm:pt modelId="{AC8D59F7-1B20-4694-9E1D-7842E5E6CD96}" type="pres">
      <dgm:prSet presAssocID="{6441666F-BC4D-42F9-8A04-39C63502D5FC}" presName="linearProcess" presStyleCnt="0"/>
      <dgm:spPr/>
    </dgm:pt>
    <dgm:pt modelId="{77645A34-FF24-47F4-8F49-00D441941F22}" type="pres">
      <dgm:prSet presAssocID="{10FAABE0-8FD8-4C8A-A3FB-4EE2FC3C99ED}" presName="textNode" presStyleLbl="node1" presStyleIdx="0" presStyleCnt="3">
        <dgm:presLayoutVars>
          <dgm:bulletEnabled val="1"/>
        </dgm:presLayoutVars>
      </dgm:prSet>
      <dgm:spPr/>
    </dgm:pt>
    <dgm:pt modelId="{3C7F8BC4-CB1F-4949-ABF4-DA4B9FE4571B}" type="pres">
      <dgm:prSet presAssocID="{41BE0B7F-8D16-48F2-BB08-0AC8C40415C7}" presName="sibTrans" presStyleCnt="0"/>
      <dgm:spPr/>
    </dgm:pt>
    <dgm:pt modelId="{0CFF6644-8475-41A6-BD53-C47F57420CDF}" type="pres">
      <dgm:prSet presAssocID="{6218C905-1986-4CAA-A9D9-C9EDE362CE6C}" presName="textNode" presStyleLbl="node1" presStyleIdx="1" presStyleCnt="3">
        <dgm:presLayoutVars>
          <dgm:bulletEnabled val="1"/>
        </dgm:presLayoutVars>
      </dgm:prSet>
      <dgm:spPr/>
    </dgm:pt>
    <dgm:pt modelId="{A3DAB7E3-F3D0-4B5B-B0F6-75FBAD90FB1A}" type="pres">
      <dgm:prSet presAssocID="{8061937A-F6C8-4035-BF75-2520DDB49977}" presName="sibTrans" presStyleCnt="0"/>
      <dgm:spPr/>
    </dgm:pt>
    <dgm:pt modelId="{A3DBD1B0-B622-4C61-8121-487D1F704C67}" type="pres">
      <dgm:prSet presAssocID="{45043A13-F3E5-46F0-BEF8-DF6A5CE14E7A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BBF50A3E-C238-4C76-B851-277A13E1CCDC}" type="presOf" srcId="{10FAABE0-8FD8-4C8A-A3FB-4EE2FC3C99ED}" destId="{77645A34-FF24-47F4-8F49-00D441941F22}" srcOrd="0" destOrd="0" presId="urn:microsoft.com/office/officeart/2005/8/layout/hProcess9"/>
    <dgm:cxn modelId="{0AE8A96E-F78A-431C-9522-B4D57507A886}" type="presOf" srcId="{6441666F-BC4D-42F9-8A04-39C63502D5FC}" destId="{F410D059-E0E8-468A-B766-36737F05C6D5}" srcOrd="0" destOrd="0" presId="urn:microsoft.com/office/officeart/2005/8/layout/hProcess9"/>
    <dgm:cxn modelId="{C75E5671-1B36-4522-BD23-7DDCE1265780}" srcId="{6441666F-BC4D-42F9-8A04-39C63502D5FC}" destId="{10FAABE0-8FD8-4C8A-A3FB-4EE2FC3C99ED}" srcOrd="0" destOrd="0" parTransId="{620D739D-190E-497F-9386-E64DDF52BE40}" sibTransId="{41BE0B7F-8D16-48F2-BB08-0AC8C40415C7}"/>
    <dgm:cxn modelId="{5ECCDD9A-92FE-4DA8-9924-4AC7C8BD1676}" srcId="{6441666F-BC4D-42F9-8A04-39C63502D5FC}" destId="{6218C905-1986-4CAA-A9D9-C9EDE362CE6C}" srcOrd="1" destOrd="0" parTransId="{18A91B81-4632-4836-A7A6-47A17DED12D9}" sibTransId="{8061937A-F6C8-4035-BF75-2520DDB49977}"/>
    <dgm:cxn modelId="{6D4600C6-03E9-4E6A-A732-E9FAFD55B49E}" srcId="{6441666F-BC4D-42F9-8A04-39C63502D5FC}" destId="{45043A13-F3E5-46F0-BEF8-DF6A5CE14E7A}" srcOrd="2" destOrd="0" parTransId="{A56EE5BC-34FC-4AD1-9E45-92BFC954F872}" sibTransId="{80C59F23-6DC4-4008-BA9A-D3D98E7497CE}"/>
    <dgm:cxn modelId="{D1FAC9D9-2C46-4104-B55D-542484D0B9A5}" type="presOf" srcId="{6218C905-1986-4CAA-A9D9-C9EDE362CE6C}" destId="{0CFF6644-8475-41A6-BD53-C47F57420CDF}" srcOrd="0" destOrd="0" presId="urn:microsoft.com/office/officeart/2005/8/layout/hProcess9"/>
    <dgm:cxn modelId="{D3C2BCE3-5047-421A-8C97-8456BE0AF1EE}" type="presOf" srcId="{45043A13-F3E5-46F0-BEF8-DF6A5CE14E7A}" destId="{A3DBD1B0-B622-4C61-8121-487D1F704C67}" srcOrd="0" destOrd="0" presId="urn:microsoft.com/office/officeart/2005/8/layout/hProcess9"/>
    <dgm:cxn modelId="{B3707E81-44B4-4EFC-B7E3-C3B49BFB4A7C}" type="presParOf" srcId="{F410D059-E0E8-468A-B766-36737F05C6D5}" destId="{6B11E61F-B443-4A23-9B44-569D85B88CD8}" srcOrd="0" destOrd="0" presId="urn:microsoft.com/office/officeart/2005/8/layout/hProcess9"/>
    <dgm:cxn modelId="{4042D6D4-A471-45EA-A70F-3760528E3C16}" type="presParOf" srcId="{F410D059-E0E8-468A-B766-36737F05C6D5}" destId="{AC8D59F7-1B20-4694-9E1D-7842E5E6CD96}" srcOrd="1" destOrd="0" presId="urn:microsoft.com/office/officeart/2005/8/layout/hProcess9"/>
    <dgm:cxn modelId="{E1A517E2-3274-41FD-8DDC-902CDE7E347D}" type="presParOf" srcId="{AC8D59F7-1B20-4694-9E1D-7842E5E6CD96}" destId="{77645A34-FF24-47F4-8F49-00D441941F22}" srcOrd="0" destOrd="0" presId="urn:microsoft.com/office/officeart/2005/8/layout/hProcess9"/>
    <dgm:cxn modelId="{C4686357-385B-4733-997E-A471DFEAF0D5}" type="presParOf" srcId="{AC8D59F7-1B20-4694-9E1D-7842E5E6CD96}" destId="{3C7F8BC4-CB1F-4949-ABF4-DA4B9FE4571B}" srcOrd="1" destOrd="0" presId="urn:microsoft.com/office/officeart/2005/8/layout/hProcess9"/>
    <dgm:cxn modelId="{73294559-9565-4E05-BD10-E62EF7F5D132}" type="presParOf" srcId="{AC8D59F7-1B20-4694-9E1D-7842E5E6CD96}" destId="{0CFF6644-8475-41A6-BD53-C47F57420CDF}" srcOrd="2" destOrd="0" presId="urn:microsoft.com/office/officeart/2005/8/layout/hProcess9"/>
    <dgm:cxn modelId="{5BAFCB92-3ABA-4BDC-B5FA-0E89C76561BD}" type="presParOf" srcId="{AC8D59F7-1B20-4694-9E1D-7842E5E6CD96}" destId="{A3DAB7E3-F3D0-4B5B-B0F6-75FBAD90FB1A}" srcOrd="3" destOrd="0" presId="urn:microsoft.com/office/officeart/2005/8/layout/hProcess9"/>
    <dgm:cxn modelId="{83160760-6318-43D5-AFAF-883C0F0B66A9}" type="presParOf" srcId="{AC8D59F7-1B20-4694-9E1D-7842E5E6CD96}" destId="{A3DBD1B0-B622-4C61-8121-487D1F704C6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11E61F-B443-4A23-9B44-569D85B88CD8}">
      <dsp:nvSpPr>
        <dsp:cNvPr id="0" name=""/>
        <dsp:cNvSpPr/>
      </dsp:nvSpPr>
      <dsp:spPr>
        <a:xfrm>
          <a:off x="609599" y="0"/>
          <a:ext cx="6908800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645A34-FF24-47F4-8F49-00D441941F22}">
      <dsp:nvSpPr>
        <dsp:cNvPr id="0" name=""/>
        <dsp:cNvSpPr/>
      </dsp:nvSpPr>
      <dsp:spPr>
        <a:xfrm>
          <a:off x="2852" y="1625600"/>
          <a:ext cx="2590353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 dirty="0" err="1"/>
            <a:t>Expert:innenrat</a:t>
          </a:r>
          <a:endParaRPr lang="de-AT" sz="2700" kern="1200" dirty="0"/>
        </a:p>
      </dsp:txBody>
      <dsp:txXfrm>
        <a:off x="108659" y="1731407"/>
        <a:ext cx="2378739" cy="1955852"/>
      </dsp:txXfrm>
    </dsp:sp>
    <dsp:sp modelId="{0CFF6644-8475-41A6-BD53-C47F57420CDF}">
      <dsp:nvSpPr>
        <dsp:cNvPr id="0" name=""/>
        <dsp:cNvSpPr/>
      </dsp:nvSpPr>
      <dsp:spPr>
        <a:xfrm>
          <a:off x="2768823" y="1625600"/>
          <a:ext cx="2590353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 dirty="0"/>
            <a:t>Geschäftsstelle</a:t>
          </a:r>
        </a:p>
      </dsp:txBody>
      <dsp:txXfrm>
        <a:off x="2874630" y="1731407"/>
        <a:ext cx="2378739" cy="1955852"/>
      </dsp:txXfrm>
    </dsp:sp>
    <dsp:sp modelId="{A3DBD1B0-B622-4C61-8121-487D1F704C67}">
      <dsp:nvSpPr>
        <dsp:cNvPr id="0" name=""/>
        <dsp:cNvSpPr/>
      </dsp:nvSpPr>
      <dsp:spPr>
        <a:xfrm>
          <a:off x="5534793" y="1625600"/>
          <a:ext cx="2590353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 dirty="0"/>
            <a:t>Vorstand</a:t>
          </a:r>
        </a:p>
      </dsp:txBody>
      <dsp:txXfrm>
        <a:off x="5640600" y="1731407"/>
        <a:ext cx="2378739" cy="1955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9DAC132-F66E-75AD-9375-3ECD941455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46CF86-E4CB-39D1-9D55-9DFC6884D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5EDBB-EA98-4AE1-B1D9-8AD04ECA510D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1B6065F-FA70-5996-41C2-D104B5A169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C8A1A13-6DC1-A5BE-3494-DE0643979C6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45230-8AE4-4888-B4C2-793667114FF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9312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777D7-B25D-43BF-BC2D-08D7C025E3AB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CA574-19C8-4573-90EA-13FF611DCE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7546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3CA574-19C8-4573-90EA-13FF611DCE15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9902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0AFFF1-ABBE-4946-BD9B-978DC120D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813C856-4313-4D93-8DC8-CF6776965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9C2035-64CD-4E95-9325-679894C68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E1D7D-C07F-4EE5-9FA2-F6A521D231A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796403-0B72-4A56-8E9E-7F4D699A1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C099DF-D738-4583-9E8D-3595A208D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FDFEF-78C3-49B8-97FA-0028722E63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038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ED1EBB-30F3-43BD-9825-936B015F5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A810BD5-FEFE-4F8B-B378-7CD3326AD8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DF36F8-6CBE-4FF7-A693-3B0EEC0DD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E1D7D-C07F-4EE5-9FA2-F6A521D231A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70345-904D-45DA-A656-6148E8E11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08639D-80BF-4290-ABD1-D24E251AD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FDFEF-78C3-49B8-97FA-0028722E63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987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5D2499C-7117-4371-9397-4C76A34731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D46B9D-AEBE-4805-8B57-4D65A987E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30EE28-D98E-40C0-9369-8AAAB095F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E1D7D-C07F-4EE5-9FA2-F6A521D231A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D5600F-75AA-489E-89F3-ACA323711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359B33-81E7-4896-9C55-4E6E964C8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FDFEF-78C3-49B8-97FA-0028722E63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806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A35871-3588-40C2-A9C5-135016571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A7E6385-3CA6-4A45-A2AA-A4E28198C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4396FF-188A-40CB-A98D-FE68CC844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7798-1F7C-4B6E-B424-5A43D2399E39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8B36C6-ECFF-4509-82CF-CF50B43C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051969-1CCE-4F0F-899A-56E5EA705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DF73-93CB-41D4-959C-AE54CB5359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766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91C488-49D1-4291-923B-CEB249F67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78BAE4-FF17-4676-A035-230CA086A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5C72C8-BC52-4888-947D-64D881436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7798-1F7C-4B6E-B424-5A43D2399E39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7A5FED-F4F3-4595-8811-49EA627C8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1FC602-4D9D-49A4-99C6-F83BABF5C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DF73-93CB-41D4-959C-AE54CB5359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7299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7EE018-26F3-4382-8987-493D0223C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FDEC804-1A8A-4634-A2EC-AB2A8C554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901D10-0B75-42CB-8389-A202C82BA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7798-1F7C-4B6E-B424-5A43D2399E39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49F6AE-E252-4F2D-B106-CF692D160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E2AF73-DEB2-4211-8E94-B74C3F0F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DF73-93CB-41D4-959C-AE54CB5359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10648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4D2D52-F154-443F-ADA6-E92354992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595F4B-5549-48DE-8AEA-82C6E896F6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8FEB863-8E3C-4552-973E-F57AB7FA0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88B93F-513C-4D72-95ED-A401FF2CE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7798-1F7C-4B6E-B424-5A43D2399E39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9BAE6A-130F-458D-A34A-0E1D8C2A6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0902DD-5AAF-4CCE-B8C9-D3DA064A0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DF73-93CB-41D4-959C-AE54CB5359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6674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679221-BF44-4177-98F3-1EB0861A1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B51D4E-513B-4391-A596-E6D17B083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4DEEAB-70CA-4E6D-866A-5D2FF0C7C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D7BF195-6FD3-4918-B321-57A176DFF2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94EF707-8EBA-461E-B24F-23CF6E206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01DB03F-236A-4516-90C7-839FFEE7A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7798-1F7C-4B6E-B424-5A43D2399E39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2DE4CC0-0070-457A-B9BC-196755CC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C2E0DCF-6A9C-4123-AEE1-EB9F97E7A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DF73-93CB-41D4-959C-AE54CB5359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4621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BF85D-5449-4ADC-8EBF-C63E5F980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2E54B5C-8225-481C-A09E-9BA117BFC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7798-1F7C-4B6E-B424-5A43D2399E39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EDAE6A-E9A5-49D6-AC87-83272645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905058-D0A4-43C4-AD37-B244BFA38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DF73-93CB-41D4-959C-AE54CB5359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1129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8650237-7385-45FD-A427-F6FCDDF4F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7798-1F7C-4B6E-B424-5A43D2399E39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7F9334A-F754-4074-B6FA-8F97227F3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BA80D05-F42D-4320-8050-887A3BD6C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DF73-93CB-41D4-959C-AE54CB5359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02260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F94D75-DCA1-4A87-A2DC-B373C6084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02BC0E-A845-4C01-8E17-26311AD2E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8AC6EB8-A5C3-433B-A995-D8895314B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00FB11-7087-43CF-99B5-ABF3CCB5A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7798-1F7C-4B6E-B424-5A43D2399E39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04A50C-AF6F-45CD-8B9E-E08157A7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521BF0-807F-4BB3-8475-3253EB7B6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DF73-93CB-41D4-959C-AE54CB5359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677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06A744-0769-43C5-948B-1E5EB560E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41FDE-53C0-4729-8DD3-9251F4A5F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6414AF-BB40-4057-9D55-FD3D2DC2B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E1D7D-C07F-4EE5-9FA2-F6A521D231A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6AB0A8-D6C9-4782-95E4-E6CC6AD68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4067AC-CC45-4D1B-8046-C2C9049C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FDFEF-78C3-49B8-97FA-0028722E63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550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F8C351-DC4E-4C5B-88CA-C4D9CE712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245D871-8D22-4247-BB46-625D7CC3F2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3280F7-29ED-466C-AD22-83E4EE11E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D8D1F7D-109C-457C-AD52-C07FF683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7798-1F7C-4B6E-B424-5A43D2399E39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05B739E-1B44-44B6-9EAE-194505F7C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46D551-1F52-413D-88CD-F065B6895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DF73-93CB-41D4-959C-AE54CB5359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88848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25859-EF01-4C65-BA7D-FDA158288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306E459-294A-4B5D-ABB5-5EDECA7C6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071FD2-4B27-46BA-825C-B50840FA4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7798-1F7C-4B6E-B424-5A43D2399E39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BFE17A-9EE9-4B34-9E84-56C8FA5C5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DD381D-1264-4854-824C-38DCA6A6C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DF73-93CB-41D4-959C-AE54CB5359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5205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5FD59CE-167E-415F-82D3-A69863340B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2C11D98-566C-4D40-B139-6D0498496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46982C-510C-4BA5-B166-0483BD8CB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7798-1F7C-4B6E-B424-5A43D2399E39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C87434-27B6-4326-8BCA-43AC88B6D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8C52A3-B394-41EB-812F-8D05977B8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DF73-93CB-41D4-959C-AE54CB5359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61757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8C473-F3A1-4C33-8713-A865563E4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20BD68E-C5C0-4A3C-90F5-1473C283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52D83A-5AAA-4AA7-A989-ECD8B1920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CFCF-0F89-470D-8358-771AB39A1B0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92CE4A-98DF-49EB-9ED0-4E4927AF5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7161F9-679C-4FAC-AE14-BA993924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B58F-515F-45FC-B529-29CCF2DACC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90681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331F22-A461-473F-BBBC-33F40BA97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4009FE-7B31-46E5-914B-0E04B90C7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6E0BA3-2C83-4218-B78D-653169F7B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CFCF-0F89-470D-8358-771AB39A1B0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476CE3-BDFB-4B45-8C6B-21C4D804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54231C-8F96-4C08-A3D0-9F233ADF2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B58F-515F-45FC-B529-29CCF2DACC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24330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B0633-00FE-4E30-8CF2-34E8A9F34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B8043D-99D7-4E98-858A-FDB6E1997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54116C-AA96-4811-9E8E-7650E1A52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CFCF-0F89-470D-8358-771AB39A1B0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F3B260-DB58-428B-8698-DF3FB2294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14842D-5233-43C0-98B6-6B0AD5DC9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B58F-515F-45FC-B529-29CCF2DACC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540214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730197-C19B-4736-9B83-8E9879FEE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612D0D-61DB-40B2-95C6-354A161F1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179EE3F-8AA3-4FE9-9EF8-47A1E858B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422660-A79C-45DB-BEA1-CBB76DB48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CFCF-0F89-470D-8358-771AB39A1B0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FD2EB36-703A-434D-A461-A0DBF928B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8777D9-6FF0-4685-8225-8802AF4B2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B58F-515F-45FC-B529-29CCF2DACC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88480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FC7A70-EB96-4713-85FD-C334BB6A4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7671A8-7C5F-41CB-B344-D1260B89C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6DFD4B5-E5C0-4D6E-A082-5745E8D8A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CBB9EEC-F9A0-4FD7-98BC-28FDCA35B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7D4D145-2F27-4A6A-8C4D-3996C78944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D3D95DE-CAF0-446E-8657-1C5D20A69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CFCF-0F89-470D-8358-771AB39A1B0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CEB89BF-AE65-477D-87A3-0F35A7EBD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7EEDC3-3F93-4E9F-A121-09ADBBC6B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B58F-515F-45FC-B529-29CCF2DACC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71815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136E10-1A7C-4030-BE3C-34CA00A76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B551C5D-5894-4FA9-A672-D6F3A06A5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CFCF-0F89-470D-8358-771AB39A1B0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41294A8-AA93-430A-882D-C36E5724E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A8B22AF-26D4-4DE0-9AF2-AD23EBC0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B58F-515F-45FC-B529-29CCF2DACC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19836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9EB811E-ED98-436E-BFCA-699BB1E0D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CFCF-0F89-470D-8358-771AB39A1B0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C99AD0E-E5FC-4265-B49E-69E4BC32B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C95DDB0-036A-4558-B3E8-A152AE8B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B58F-515F-45FC-B529-29CCF2DACC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992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C6F372-44C2-448E-A1A0-40B59C120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EA7826-2CC4-4B01-AB82-A033F9AC7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3A7011-37D9-4055-9571-F9360FF0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E1D7D-C07F-4EE5-9FA2-F6A521D231A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B970B0-678D-4E2B-B80B-8BDD87B68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D8E4D1-8819-455A-91CB-5E666025D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FDFEF-78C3-49B8-97FA-0028722E63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46196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4E035E-3899-4879-A90F-0136C7066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84D2E6-D5AF-47A2-8413-BF79F3107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57FBF6A-B985-4F59-8BB9-85FDBD187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A9ACA7-0E4E-4A87-B9D2-D7CAA26D7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CFCF-0F89-470D-8358-771AB39A1B0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4F0EB3F-B102-475D-BFCC-6DCC49286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0BC22E-315D-4F86-A3BA-E8785F3F0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B58F-515F-45FC-B529-29CCF2DACC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29823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99C170-E526-4E70-B5F7-FB4A57A3B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5A97657-1021-4340-8784-01EBFDB047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4BE659-4FDB-4773-9256-25D02BB109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707DC94-0033-4581-BDE2-C281D7240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CFCF-0F89-470D-8358-771AB39A1B0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6D428A2-A10A-4060-AF4E-7FCDB0D18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1A3913-5807-4EC5-AC58-F9B773E39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B58F-515F-45FC-B529-29CCF2DACC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76533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E5EC96-0375-48C9-9B3D-D1F49A0D5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46ABD7A-43CC-49F9-BFFB-1169A73E3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85EECE-4BDE-4F67-A1CC-3A9834A8A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CFCF-0F89-470D-8358-771AB39A1B0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FB8B42-1E0A-435C-9CE5-167B9C983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787A3D-1572-4B56-B27C-611C65831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B58F-515F-45FC-B529-29CCF2DACC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7660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708F202-5349-4DC6-9150-7F04F0D198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97115A6-3CFA-43C1-8CD0-71B633ABB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0B1803-05E5-489E-9C01-7BABDFFA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CFCF-0F89-470D-8358-771AB39A1B0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10BA74-C19F-4A40-B4F7-EF9886214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E1062E-4CD6-47F0-A913-0BB1DAFB0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B58F-515F-45FC-B529-29CCF2DACC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1959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57C6E2-3EF7-429E-8DDB-C340349AD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2DE217-B0F1-4B6E-ADA8-1BE8FD377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C9F84C-D057-4747-8DFB-88CE9FBFB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EFBED37-994B-4600-AC8C-6DA394A73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E1D7D-C07F-4EE5-9FA2-F6A521D231A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0FDD31F-97D4-490F-8EB8-CB721E27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10EDAE-E95D-4BC8-B5A6-6D32807F8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FDFEF-78C3-49B8-97FA-0028722E63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555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7ACAA2-A509-43A0-A6AA-35D9D103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D2A584-0E16-4252-B8A4-2618F0250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BAE368-1F9A-490C-ABEF-72C4DD0AF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3D1CE91-6FF6-4E2C-9E8B-C775C5DAD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A6DA2CD-7CD2-4C3B-AA4E-67672D8EEE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73C62E8-5C9A-4F2A-8B9A-6AFF3BCE3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E1D7D-C07F-4EE5-9FA2-F6A521D231A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2BE255F-C098-4302-8C5E-0DBC50C8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8D67126-0B7A-4162-92A3-FCD8D3EE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FDFEF-78C3-49B8-97FA-0028722E63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95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F75BA-2A9D-45B2-A8CC-13F8CE1F7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D5E9130-8051-4607-8EDB-5BE315D18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E1D7D-C07F-4EE5-9FA2-F6A521D231A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8150A90-69A9-4640-BA57-5A7A9DC40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9A172A4-DA35-4034-BC2F-48CDDCE9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FDFEF-78C3-49B8-97FA-0028722E63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480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E7DDCEE-F7D3-473B-B7FF-6A86FA3CE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E1D7D-C07F-4EE5-9FA2-F6A521D231A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BBA4065-F2E0-416C-B520-2353F0ED0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6D94988-B5A5-4BFF-8695-B3DF652E3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FDFEF-78C3-49B8-97FA-0028722E63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590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410451-442E-4260-8CC8-905802478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EBB297-14B1-40F3-B53A-6B8B2889F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BC6CFDB-1379-4C85-BAD1-FC5347114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2B3A5EF-33BD-4319-A904-EAED9D26D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E1D7D-C07F-4EE5-9FA2-F6A521D231A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9B11BE-124F-457F-B088-40E24870D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0B3224E-20FC-4DEB-80BC-B64F9EA47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FDFEF-78C3-49B8-97FA-0028722E63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9292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26E6EA-7643-45BB-9B1F-E326899B9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D63D074-4816-4F04-9E2E-E404E5DC10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34A83F-CB07-4193-8ADF-54BB22683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AD62C7-47BB-4351-8645-E534AF7DB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E1D7D-C07F-4EE5-9FA2-F6A521D231A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8A340B-114C-4792-9739-F6F57BF3B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9D2BEC-E85A-4162-AEB8-2100F8296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FDFEF-78C3-49B8-97FA-0028722E63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3645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65331EE-1ED1-4972-A124-2C0B60B8E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7DDFD9-F63F-430B-A631-4AAEFEDFC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5F4B65-0F75-41DD-8396-4CC9D18D5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E1D7D-C07F-4EE5-9FA2-F6A521D231A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FC900E-1684-46D6-B594-E958FD454C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EE6522-44CC-4BD7-810B-789FEAA2B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FDFEF-78C3-49B8-97FA-0028722E638E}" type="slidenum">
              <a:rPr lang="de-AT" smtClean="0"/>
              <a:t>‹Nr.›</a:t>
            </a:fld>
            <a:endParaRPr lang="de-AT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47559C9-BC5C-4FFD-826C-CB85F05F0D5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07" y="185738"/>
            <a:ext cx="1522730" cy="55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7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7CEBFC5-DC34-426A-95FE-BF6E055E1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795186-9954-48B1-8F54-19373C206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C34F56-4875-46EA-82AB-CD5E37642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97798-1F7C-4B6E-B424-5A43D2399E39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82042B-DA37-4410-ABF7-3BE8A3D08C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37AAFA-769B-4818-8395-2CB0762EDE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2DF73-93CB-41D4-959C-AE54CB53590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857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B1B4B79-1D6C-4613-A6ED-4F3D83191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8FF94A-9727-49AB-B2A4-2F9676F0E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7307A9-C831-4903-B8CD-D4F5FA2A4F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DCFCF-0F89-470D-8358-771AB39A1B0C}" type="datetimeFigureOut">
              <a:rPr lang="de-AT" smtClean="0"/>
              <a:t>08.05.2025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119C60-66CC-4833-828A-EBB525355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AE245A-42E5-4F1F-8943-EFE16FEFD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6B58F-515F-45FC-B529-29CCF2DACC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324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6BF760C-9E68-432D-A712-6EA25B1631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99110" y="2176481"/>
            <a:ext cx="4248318" cy="1952947"/>
          </a:xfrm>
          <a:noFill/>
        </p:spPr>
        <p:txBody>
          <a:bodyPr anchor="ctr">
            <a:normAutofit/>
          </a:bodyPr>
          <a:lstStyle/>
          <a:p>
            <a:r>
              <a:rPr lang="de-AT" sz="3600" dirty="0">
                <a:solidFill>
                  <a:srgbClr val="080808"/>
                </a:solidFill>
              </a:rPr>
              <a:t>Verein Jugendmedienschutz</a:t>
            </a:r>
            <a:br>
              <a:rPr lang="de-AT" sz="3600" dirty="0">
                <a:solidFill>
                  <a:srgbClr val="080808"/>
                </a:solidFill>
              </a:rPr>
            </a:br>
            <a:endParaRPr lang="de-AT" sz="3600" dirty="0">
              <a:solidFill>
                <a:srgbClr val="080808"/>
              </a:solidFill>
            </a:endParaRP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438FFCE4-706E-415B-B77B-876E1EA11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6162" y="4031689"/>
            <a:ext cx="3534213" cy="915772"/>
          </a:xfrm>
          <a:noFill/>
        </p:spPr>
        <p:txBody>
          <a:bodyPr>
            <a:noAutofit/>
          </a:bodyPr>
          <a:lstStyle/>
          <a:p>
            <a:r>
              <a:rPr lang="de-AT" sz="2000" dirty="0">
                <a:solidFill>
                  <a:srgbClr val="080808"/>
                </a:solidFill>
              </a:rPr>
              <a:t>Dr. Alice Krieger-Schromm</a:t>
            </a:r>
          </a:p>
          <a:p>
            <a:r>
              <a:rPr lang="de-AT" sz="2000" dirty="0">
                <a:solidFill>
                  <a:srgbClr val="080808"/>
                </a:solidFill>
              </a:rPr>
              <a:t>Leiterin Geschäftsstelle des Vereins Jugendmedienschutz</a:t>
            </a:r>
          </a:p>
        </p:txBody>
      </p:sp>
    </p:spTree>
    <p:extLst>
      <p:ext uri="{BB962C8B-B14F-4D97-AF65-F5344CB8AC3E}">
        <p14:creationId xmlns:p14="http://schemas.microsoft.com/office/powerpoint/2010/main" val="41173717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B5BDE4-3704-480E-A075-645C68A3F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Verein Jugendmedienschutz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509FCEDF-94AD-465B-B855-085F6A6288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387864"/>
              </p:ext>
            </p:extLst>
          </p:nvPr>
        </p:nvGraphicFramePr>
        <p:xfrm>
          <a:off x="838200" y="2011729"/>
          <a:ext cx="10515600" cy="41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779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863E85-6FFC-B1C5-733D-8DE3C74E0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575818"/>
          </a:xfrm>
        </p:spPr>
        <p:txBody>
          <a:bodyPr/>
          <a:lstStyle/>
          <a:p>
            <a:r>
              <a:rPr lang="de-AT" dirty="0"/>
              <a:t>Warum gibt es den Verein Jugendmedienschutz?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7FE424-A361-C7AE-5FD6-B5B09FD74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  <a:p>
            <a:pPr marL="0" indent="0">
              <a:buNone/>
            </a:pPr>
            <a:endParaRPr lang="de-AT" dirty="0"/>
          </a:p>
          <a:p>
            <a:r>
              <a:rPr lang="de-AT" dirty="0"/>
              <a:t>2020 umfangreiche Novelle der österreichischen Mediengesetze</a:t>
            </a:r>
          </a:p>
          <a:p>
            <a:endParaRPr lang="de-AT" dirty="0"/>
          </a:p>
          <a:p>
            <a:r>
              <a:rPr lang="de-AT" dirty="0"/>
              <a:t>2021 Gründung des Vereins Jugendmedienschutz</a:t>
            </a:r>
          </a:p>
          <a:p>
            <a:pPr lvl="1"/>
            <a:r>
              <a:rPr lang="de-AT" dirty="0"/>
              <a:t>Selbstregulierung</a:t>
            </a:r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52685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BA6F9-21B4-4AC6-895B-B045EFE8A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Selbstregulierung</a:t>
            </a:r>
            <a:endParaRPr lang="en-US" sz="3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CF9BCA-E7D5-4CEA-BD34-DEB7C68F75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5260" y="1648870"/>
            <a:ext cx="4702848" cy="3560260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400" dirty="0"/>
          </a:p>
          <a:p>
            <a:r>
              <a:rPr lang="en-US" sz="2400" dirty="0" err="1"/>
              <a:t>eigene</a:t>
            </a:r>
            <a:r>
              <a:rPr lang="en-US" sz="2400" dirty="0"/>
              <a:t> </a:t>
            </a:r>
            <a:r>
              <a:rPr lang="en-US" sz="2400" dirty="0" err="1"/>
              <a:t>Verhaltensrichtlinien</a:t>
            </a:r>
            <a:endParaRPr lang="en-US" sz="2400" dirty="0"/>
          </a:p>
          <a:p>
            <a:r>
              <a:rPr lang="en-US" sz="2400" dirty="0" err="1"/>
              <a:t>eigene</a:t>
            </a:r>
            <a:r>
              <a:rPr lang="en-US" sz="2400" dirty="0"/>
              <a:t> </a:t>
            </a:r>
            <a:r>
              <a:rPr lang="en-US" sz="2400" dirty="0" err="1"/>
              <a:t>Verfahrensrichtlinien</a:t>
            </a:r>
            <a:endParaRPr lang="en-US" sz="2400" dirty="0"/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in </a:t>
            </a:r>
            <a:r>
              <a:rPr lang="en-US" sz="2400" dirty="0" err="1"/>
              <a:t>unserem</a:t>
            </a:r>
            <a:r>
              <a:rPr lang="en-US" sz="2400" dirty="0"/>
              <a:t> Fall:  </a:t>
            </a:r>
            <a:br>
              <a:rPr lang="en-US" sz="2400" dirty="0"/>
            </a:br>
            <a:r>
              <a:rPr lang="en-US" sz="2400" dirty="0"/>
              <a:t>100%ige </a:t>
            </a:r>
            <a:r>
              <a:rPr lang="en-US" sz="2400" dirty="0" err="1"/>
              <a:t>Akzeptanz</a:t>
            </a:r>
            <a:r>
              <a:rPr lang="en-US" sz="2400" dirty="0"/>
              <a:t> der,</a:t>
            </a:r>
            <a:br>
              <a:rPr lang="en-US" sz="2400" dirty="0"/>
            </a:br>
            <a:r>
              <a:rPr lang="en-US" sz="2400" dirty="0"/>
              <a:t>den Verein JMS </a:t>
            </a:r>
            <a:r>
              <a:rPr lang="en-US" sz="2400" dirty="0" err="1"/>
              <a:t>anerkennenden</a:t>
            </a:r>
            <a:r>
              <a:rPr lang="en-US" sz="2400" dirty="0"/>
              <a:t> </a:t>
            </a:r>
            <a:r>
              <a:rPr lang="en-US" sz="2400" dirty="0" err="1"/>
              <a:t>Mediendienste</a:t>
            </a:r>
            <a:r>
              <a:rPr lang="en-US" sz="2400" dirty="0"/>
              <a:t>!</a:t>
            </a:r>
          </a:p>
          <a:p>
            <a:pPr marL="0"/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783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621A95-8F91-43EE-BA7B-FE8B698A4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de-AT" sz="3100" dirty="0"/>
              <a:t>Europarechtliche Vorgaben  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E5DB112-83A8-4731-8EFE-6B5F2FFE3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59" y="1648870"/>
            <a:ext cx="5469568" cy="3560260"/>
          </a:xfrm>
        </p:spPr>
        <p:txBody>
          <a:bodyPr anchor="ctr">
            <a:noAutofit/>
          </a:bodyPr>
          <a:lstStyle/>
          <a:p>
            <a:r>
              <a:rPr lang="de-AT" sz="2000" dirty="0"/>
              <a:t>Strengen </a:t>
            </a:r>
            <a:r>
              <a:rPr lang="de-AT" sz="2000" dirty="0" err="1"/>
              <a:t>Jugenschutzvorgaben</a:t>
            </a:r>
            <a:r>
              <a:rPr lang="de-AT" sz="2000" dirty="0"/>
              <a:t> für Fernsehveranstalter nun auch für </a:t>
            </a:r>
            <a:r>
              <a:rPr lang="de-AT" sz="2000" dirty="0" err="1"/>
              <a:t>Abrufdiensteanbieter</a:t>
            </a:r>
            <a:endParaRPr lang="de-AT" sz="2000" dirty="0"/>
          </a:p>
          <a:p>
            <a:pPr marL="0" indent="0">
              <a:buNone/>
            </a:pPr>
            <a:endParaRPr lang="de-AT" sz="2000" dirty="0"/>
          </a:p>
          <a:p>
            <a:r>
              <a:rPr lang="de-AT" sz="2000" dirty="0"/>
              <a:t>Ausreichend Infos um potenzielle Schädlichkeit von Inhalten zu beurteilen</a:t>
            </a:r>
          </a:p>
          <a:p>
            <a:pPr lvl="2"/>
            <a:r>
              <a:rPr lang="de-AT" sz="1600" dirty="0"/>
              <a:t>durch Alterskennzeichnung</a:t>
            </a:r>
          </a:p>
          <a:p>
            <a:pPr lvl="2"/>
            <a:r>
              <a:rPr lang="de-AT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durch l</a:t>
            </a:r>
            <a:r>
              <a:rPr lang="de-DE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eicht verständliche Beschreibung der Art des Inhaltes</a:t>
            </a:r>
            <a:endParaRPr lang="de-AT" sz="1600" dirty="0"/>
          </a:p>
        </p:txBody>
      </p:sp>
    </p:spTree>
    <p:extLst>
      <p:ext uri="{BB962C8B-B14F-4D97-AF65-F5344CB8AC3E}">
        <p14:creationId xmlns:p14="http://schemas.microsoft.com/office/powerpoint/2010/main" val="2007764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C8CD13-B5EC-432F-B48C-7A23EC2A6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Ausgestaltung des Vereins</a:t>
            </a:r>
          </a:p>
        </p:txBody>
      </p:sp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25DB13B5-E2C0-479F-A41B-552FB5BF95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918661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5167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905A23-1300-4387-9A74-0A18B9D04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Beschwerdelauf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BF4B5F9-3014-4D38-9099-072FF6B65193}"/>
              </a:ext>
            </a:extLst>
          </p:cNvPr>
          <p:cNvSpPr/>
          <p:nvPr/>
        </p:nvSpPr>
        <p:spPr>
          <a:xfrm>
            <a:off x="1636295" y="1973179"/>
            <a:ext cx="4914899" cy="863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1. Geschäftsstelle prüft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41C97EF-18EF-4BE3-B061-D1A625A57097}"/>
              </a:ext>
            </a:extLst>
          </p:cNvPr>
          <p:cNvSpPr/>
          <p:nvPr/>
        </p:nvSpPr>
        <p:spPr>
          <a:xfrm>
            <a:off x="1636294" y="3137610"/>
            <a:ext cx="4914899" cy="863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2. Mediendienst wird zur</a:t>
            </a:r>
          </a:p>
          <a:p>
            <a:pPr algn="ctr"/>
            <a:r>
              <a:rPr lang="de-AT" dirty="0"/>
              <a:t>             Stellungnahme aufgefordert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545E8C0-3588-4A41-93FD-8AA0CBB0187D}"/>
              </a:ext>
            </a:extLst>
          </p:cNvPr>
          <p:cNvSpPr/>
          <p:nvPr/>
        </p:nvSpPr>
        <p:spPr>
          <a:xfrm>
            <a:off x="1636293" y="4334501"/>
            <a:ext cx="4914899" cy="863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3. </a:t>
            </a:r>
            <a:r>
              <a:rPr lang="de-AT" dirty="0" err="1"/>
              <a:t>Expert:innenrat</a:t>
            </a:r>
            <a:r>
              <a:rPr lang="de-AT" dirty="0"/>
              <a:t> entscheidet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E75BE82-90EE-4489-B93F-5D386470DC2B}"/>
              </a:ext>
            </a:extLst>
          </p:cNvPr>
          <p:cNvSpPr/>
          <p:nvPr/>
        </p:nvSpPr>
        <p:spPr>
          <a:xfrm>
            <a:off x="1636293" y="5646821"/>
            <a:ext cx="4914899" cy="530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4. Vorstand entscheidet zuletzt bei Einspruch</a:t>
            </a:r>
          </a:p>
        </p:txBody>
      </p:sp>
      <p:sp>
        <p:nvSpPr>
          <p:cNvPr id="24" name="Pfeil: nach unten 23">
            <a:extLst>
              <a:ext uri="{FF2B5EF4-FFF2-40B4-BE49-F238E27FC236}">
                <a16:creationId xmlns:a16="http://schemas.microsoft.com/office/drawing/2014/main" id="{1F1F3F26-7EFA-43CA-86A4-B486572588D9}"/>
              </a:ext>
            </a:extLst>
          </p:cNvPr>
          <p:cNvSpPr/>
          <p:nvPr/>
        </p:nvSpPr>
        <p:spPr>
          <a:xfrm>
            <a:off x="8167607" y="2334126"/>
            <a:ext cx="315993" cy="33126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24581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518C4D-9A63-6EC2-62A5-B79C68B82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838" y="1972274"/>
            <a:ext cx="10515600" cy="4351338"/>
          </a:xfrm>
        </p:spPr>
        <p:txBody>
          <a:bodyPr/>
          <a:lstStyle/>
          <a:p>
            <a:pPr lvl="1"/>
            <a:endParaRPr lang="de-AT" dirty="0"/>
          </a:p>
          <a:p>
            <a:r>
              <a:rPr lang="de-AT" dirty="0"/>
              <a:t>Neuer Fokus: österreichische </a:t>
            </a:r>
            <a:r>
              <a:rPr lang="de-AT" dirty="0" err="1"/>
              <a:t>Influencer:innen</a:t>
            </a:r>
            <a:r>
              <a:rPr lang="de-AT" dirty="0"/>
              <a:t> und </a:t>
            </a:r>
            <a:r>
              <a:rPr lang="de-AT" dirty="0" err="1"/>
              <a:t>Blogger:innen</a:t>
            </a:r>
            <a:endParaRPr lang="de-AT" dirty="0"/>
          </a:p>
          <a:p>
            <a:pPr lvl="1"/>
            <a:r>
              <a:rPr lang="de-AT" dirty="0"/>
              <a:t>Akademie für </a:t>
            </a:r>
            <a:r>
              <a:rPr lang="de-AT" dirty="0" err="1"/>
              <a:t>Werbethik</a:t>
            </a:r>
            <a:endParaRPr lang="de-AT" dirty="0"/>
          </a:p>
          <a:p>
            <a:pPr lvl="1"/>
            <a:endParaRPr lang="de-AT" dirty="0"/>
          </a:p>
          <a:p>
            <a:pPr lvl="1"/>
            <a:endParaRPr lang="de-AT" dirty="0"/>
          </a:p>
          <a:p>
            <a:r>
              <a:rPr lang="de-AT" dirty="0"/>
              <a:t>Internationale </a:t>
            </a:r>
            <a:r>
              <a:rPr lang="de-AT" dirty="0" err="1"/>
              <a:t>Socialmedia</a:t>
            </a:r>
            <a:r>
              <a:rPr lang="de-AT" dirty="0"/>
              <a:t> Plattformen</a:t>
            </a:r>
          </a:p>
          <a:p>
            <a:pPr marL="457200" lvl="1" indent="0">
              <a:buNone/>
            </a:pPr>
            <a:r>
              <a:rPr lang="de-AT" dirty="0"/>
              <a:t>(</a:t>
            </a:r>
            <a:r>
              <a:rPr lang="de-AT" dirty="0" err="1"/>
              <a:t>TikTok</a:t>
            </a:r>
            <a:r>
              <a:rPr lang="de-AT" dirty="0"/>
              <a:t>, </a:t>
            </a:r>
            <a:r>
              <a:rPr lang="de-AT" dirty="0" err="1"/>
              <a:t>Instragram</a:t>
            </a:r>
            <a:r>
              <a:rPr lang="de-AT" dirty="0"/>
              <a:t>, Facebook, </a:t>
            </a:r>
            <a:r>
              <a:rPr lang="de-AT" dirty="0" err="1"/>
              <a:t>Whatsapp</a:t>
            </a:r>
            <a:r>
              <a:rPr lang="de-AT"/>
              <a:t>,…)</a:t>
            </a:r>
            <a:endParaRPr lang="de-AT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98122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F7DA0-AD31-4E2A-8EC0-7FB8DFAB6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 dirty="0"/>
              <a:t>Jugendmedienschutz </a:t>
            </a:r>
            <a:r>
              <a:rPr lang="en-US" sz="7200" dirty="0" err="1"/>
              <a:t>geht</a:t>
            </a:r>
            <a:r>
              <a:rPr lang="en-US" sz="7200" dirty="0"/>
              <a:t> </a:t>
            </a:r>
            <a:r>
              <a:rPr lang="en-US" sz="7200" dirty="0" err="1"/>
              <a:t>uns</a:t>
            </a:r>
            <a:r>
              <a:rPr lang="en-US" sz="7200" dirty="0"/>
              <a:t> alle an!</a:t>
            </a:r>
          </a:p>
        </p:txBody>
      </p:sp>
    </p:spTree>
    <p:extLst>
      <p:ext uri="{BB962C8B-B14F-4D97-AF65-F5344CB8AC3E}">
        <p14:creationId xmlns:p14="http://schemas.microsoft.com/office/powerpoint/2010/main" val="22914987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KOE DMS" ma:contentTypeID="0x0101008E48C6889D4400488D660D7970712D7D0020B388BA7514E047BD1F2B74EF2DF690" ma:contentTypeVersion="27" ma:contentTypeDescription="Content Type for DMS" ma:contentTypeScope="" ma:versionID="2036201b50027df7509b26873d37765c">
  <xsd:schema xmlns:xsd="http://www.w3.org/2001/XMLSchema" xmlns:xs="http://www.w3.org/2001/XMLSchema" xmlns:p="http://schemas.microsoft.com/office/2006/metadata/properties" xmlns:ns2="15909d5e-1b51-4d5f-bae6-f3544bb622d4" xmlns:ns3="cef0beae-68b5-4ed8-800e-fea1ebedcbba" xmlns:ns4="48f9959e-7d25-40e9-9b09-2c4f10d35133" targetNamespace="http://schemas.microsoft.com/office/2006/metadata/properties" ma:root="true" ma:fieldsID="c111b66d26bf75ee5bcdaee47d8e6de9" ns2:_="" ns3:_="" ns4:_="">
    <xsd:import namespace="15909d5e-1b51-4d5f-bae6-f3544bb622d4"/>
    <xsd:import namespace="cef0beae-68b5-4ed8-800e-fea1ebedcbba"/>
    <xsd:import namespace="48f9959e-7d25-40e9-9b09-2c4f10d35133"/>
    <xsd:element name="properties">
      <xsd:complexType>
        <xsd:sequence>
          <xsd:element name="documentManagement">
            <xsd:complexType>
              <xsd:all>
                <xsd:element ref="ns2:StartdatumDSGVOBehaltefrist" minOccurs="0"/>
                <xsd:element ref="ns2:LöschdatumDSGVO" minOccurs="0"/>
                <xsd:element ref="ns3:ac0b98cacda84379942c738f8462146f" minOccurs="0"/>
                <xsd:element ref="ns3:TaxCatchAll" minOccurs="0"/>
                <xsd:element ref="ns3:TaxCatchAllLabel" minOccurs="0"/>
                <xsd:element ref="ns3:pffd1f21a3094412941b55f916e7a6fe" minOccurs="0"/>
                <xsd:element ref="ns3:EigeneReferenz" minOccurs="0"/>
                <xsd:element ref="ns3:Kundenreferenz" minOccurs="0"/>
                <xsd:element ref="ns3:Fremdsystemreferenzen" minOccurs="0"/>
                <xsd:element ref="ns2:Dokumentgueltigvon" minOccurs="0"/>
                <xsd:element ref="ns2:Dokumentgueltigbis" minOccurs="0"/>
                <xsd:element ref="ns3:Poststelle" minOccurs="0"/>
                <xsd:element ref="ns3:FreiesMetadatenfeld" minOccurs="0"/>
                <xsd:element ref="ns3:Vertraulichkeit" minOccurs="0"/>
                <xsd:element ref="ns3:_dlc_DocId" minOccurs="0"/>
                <xsd:element ref="ns3:_dlc_DocIdUrl" minOccurs="0"/>
                <xsd:element ref="ns3:_dlc_DocIdPersistId" minOccurs="0"/>
                <xsd:element ref="ns4:MediaServiceMetadata" minOccurs="0"/>
                <xsd:element ref="ns4:MediaServiceFastMetadata" minOccurs="0"/>
                <xsd:element ref="ns4:MediaServiceSearchProperties" minOccurs="0"/>
                <xsd:element ref="ns4:MediaServiceObjectDetectorVersions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DateTaken" minOccurs="0"/>
                <xsd:element ref="ns4:lcf76f155ced4ddcb4097134ff3c332f" minOccurs="0"/>
                <xsd:element ref="ns4:MediaServiceOCR" minOccurs="0"/>
                <xsd:element ref="ns4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909d5e-1b51-4d5f-bae6-f3544bb622d4" elementFormDefault="qualified">
    <xsd:import namespace="http://schemas.microsoft.com/office/2006/documentManagement/types"/>
    <xsd:import namespace="http://schemas.microsoft.com/office/infopath/2007/PartnerControls"/>
    <xsd:element name="StartdatumDSGVOBehaltefrist" ma:index="8" nillable="true" ma:displayName="Startdatum DSGVO Behaltefrist" ma:format="DateOnly" ma:internalName="StartdatumDSGVOBehaltefrist">
      <xsd:simpleType>
        <xsd:restriction base="dms:DateTime"/>
      </xsd:simpleType>
    </xsd:element>
    <xsd:element name="LöschdatumDSGVO" ma:index="9" nillable="true" ma:displayName="Löschdatum DSGVO" ma:format="DateOnly" ma:internalName="L_x00f6_schdatumDSGVO">
      <xsd:simpleType>
        <xsd:restriction base="dms:DateTime"/>
      </xsd:simpleType>
    </xsd:element>
    <xsd:element name="Dokumentgueltigvon" ma:index="19" nillable="true" ma:displayName="Dokument gültig von" ma:format="DateOnly" ma:internalName="Dokumentgueltigvon">
      <xsd:simpleType>
        <xsd:restriction base="dms:DateTime"/>
      </xsd:simpleType>
    </xsd:element>
    <xsd:element name="Dokumentgueltigbis" ma:index="20" nillable="true" ma:displayName="Dokument gültig bis" ma:format="DateOnly" ma:internalName="Dokumentgueltigbis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f0beae-68b5-4ed8-800e-fea1ebedcbba" elementFormDefault="qualified">
    <xsd:import namespace="http://schemas.microsoft.com/office/2006/documentManagement/types"/>
    <xsd:import namespace="http://schemas.microsoft.com/office/infopath/2007/PartnerControls"/>
    <xsd:element name="ac0b98cacda84379942c738f8462146f" ma:index="10" nillable="true" ma:taxonomy="true" ma:internalName="ac0b98cacda84379942c738f8462146f" ma:taxonomyFieldName="Taetigkeitsbereich" ma:displayName="Tätigkeitsbereich" ma:fieldId="{ac0b98ca-cda8-4379-942c-738f8462146f}" ma:sspId="020107af-191c-445d-bfa4-3fed7916d217" ma:termSetId="6d6bf09e-5387-4cf0-b739-ac0a98477d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afb5d758-9692-45fa-a605-76d454f85ccb}" ma:internalName="TaxCatchAll" ma:showField="CatchAllData" ma:web="cef0beae-68b5-4ed8-800e-fea1ebedcb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afb5d758-9692-45fa-a605-76d454f85ccb}" ma:internalName="TaxCatchAllLabel" ma:readOnly="true" ma:showField="CatchAllDataLabel" ma:web="cef0beae-68b5-4ed8-800e-fea1ebedcb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ffd1f21a3094412941b55f916e7a6fe" ma:index="14" nillable="true" ma:taxonomy="true" ma:internalName="pffd1f21a3094412941b55f916e7a6fe" ma:taxonomyFieldName="Dokumentenart" ma:displayName="Dokumentenart" ma:fieldId="{9ffd1f21-a309-4412-941b-55f916e7a6fe}" ma:sspId="020107af-191c-445d-bfa4-3fed7916d217" ma:termSetId="23b79b47-28e1-4de8-8860-b3445e64caa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igeneReferenz" ma:index="16" nillable="true" ma:displayName="Eigene Referenz" ma:internalName="EigeneReferenz">
      <xsd:simpleType>
        <xsd:restriction base="dms:Text"/>
      </xsd:simpleType>
    </xsd:element>
    <xsd:element name="Kundenreferenz" ma:index="17" nillable="true" ma:displayName="Kundenreferenz" ma:internalName="Kundenreferenz">
      <xsd:simpleType>
        <xsd:restriction base="dms:Text"/>
      </xsd:simpleType>
    </xsd:element>
    <xsd:element name="Fremdsystemreferenzen" ma:index="18" nillable="true" ma:displayName="Fremdsystemreferenzen" ma:internalName="Fremdsystemreferenzen">
      <xsd:simpleType>
        <xsd:restriction base="dms:Note">
          <xsd:maxLength value="255"/>
        </xsd:restriction>
      </xsd:simpleType>
    </xsd:element>
    <xsd:element name="Poststelle" ma:index="21" nillable="true" ma:displayName="Poststelle" ma:internalName="Poststelle">
      <xsd:simpleType>
        <xsd:restriction base="dms:Note">
          <xsd:maxLength value="255"/>
        </xsd:restriction>
      </xsd:simpleType>
    </xsd:element>
    <xsd:element name="FreiesMetadatenfeld" ma:index="22" nillable="true" ma:displayName="Freies Metadatenfeld" ma:internalName="FreiesMetadatenfeld">
      <xsd:simpleType>
        <xsd:restriction base="dms:Note">
          <xsd:maxLength value="255"/>
        </xsd:restriction>
      </xsd:simpleType>
    </xsd:element>
    <xsd:element name="Vertraulichkeit" ma:index="23" nillable="true" ma:displayName="Vertraulichkeit" ma:internalName="Vertraulichkeit">
      <xsd:simpleType>
        <xsd:restriction base="dms:Text"/>
      </xsd:simpleType>
    </xsd:element>
    <xsd:element name="_dlc_DocId" ma:index="24" nillable="true" ma:displayName="Wert der Dokument-ID" ma:description="Der Wert der diesem Element zugewiesenen Dokument-ID." ma:indexed="true" ma:internalName="_dlc_DocId" ma:readOnly="true">
      <xsd:simpleType>
        <xsd:restriction base="dms:Text"/>
      </xsd:simpleType>
    </xsd:element>
    <xsd:element name="_dlc_DocIdUrl" ma:index="25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6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SharedWithUsers" ma:index="3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9959e-7d25-40e9-9b09-2c4f10d351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3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36" nillable="true" ma:taxonomy="true" ma:internalName="lcf76f155ced4ddcb4097134ff3c332f" ma:taxonomyFieldName="MediaServiceImageTags" ma:displayName="Bildmarkierungen" ma:readOnly="false" ma:fieldId="{5cf76f15-5ced-4ddc-b409-7134ff3c332f}" ma:taxonomyMulti="true" ma:sspId="020107af-191c-445d-bfa4-3fed7916d2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3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8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ffd1f21a3094412941b55f916e7a6fe xmlns="cef0beae-68b5-4ed8-800e-fea1ebedcbba">
      <Terms xmlns="http://schemas.microsoft.com/office/infopath/2007/PartnerControls"/>
    </pffd1f21a3094412941b55f916e7a6fe>
    <StartdatumDSGVOBehaltefrist xmlns="15909d5e-1b51-4d5f-bae6-f3544bb622d4" xsi:nil="true"/>
    <TaxCatchAll xmlns="cef0beae-68b5-4ed8-800e-fea1ebedcbba" xsi:nil="true"/>
    <LöschdatumDSGVO xmlns="15909d5e-1b51-4d5f-bae6-f3544bb622d4" xsi:nil="true"/>
    <EigeneReferenz xmlns="cef0beae-68b5-4ed8-800e-fea1ebedcbba" xsi:nil="true"/>
    <FreiesMetadatenfeld xmlns="cef0beae-68b5-4ed8-800e-fea1ebedcbba" xsi:nil="true"/>
    <Kundenreferenz xmlns="cef0beae-68b5-4ed8-800e-fea1ebedcbba" xsi:nil="true"/>
    <Fremdsystemreferenzen xmlns="cef0beae-68b5-4ed8-800e-fea1ebedcbba" xsi:nil="true"/>
    <Dokumentgueltigbis xmlns="15909d5e-1b51-4d5f-bae6-f3544bb622d4" xsi:nil="true"/>
    <Poststelle xmlns="cef0beae-68b5-4ed8-800e-fea1ebedcbba" xsi:nil="true"/>
    <ac0b98cacda84379942c738f8462146f xmlns="cef0beae-68b5-4ed8-800e-fea1ebedcbba">
      <Terms xmlns="http://schemas.microsoft.com/office/infopath/2007/PartnerControls"/>
    </ac0b98cacda84379942c738f8462146f>
    <Dokumentgueltigvon xmlns="15909d5e-1b51-4d5f-bae6-f3544bb622d4" xsi:nil="true"/>
    <Vertraulichkeit xmlns="cef0beae-68b5-4ed8-800e-fea1ebedcbba" xsi:nil="true"/>
    <lcf76f155ced4ddcb4097134ff3c332f xmlns="48f9959e-7d25-40e9-9b09-2c4f10d35133">
      <Terms xmlns="http://schemas.microsoft.com/office/infopath/2007/PartnerControls"/>
    </lcf76f155ced4ddcb4097134ff3c332f>
    <_dlc_DocId xmlns="cef0beae-68b5-4ed8-800e-fea1ebedcbba">ZAUAMEFYUTD4-1605516743-119154</_dlc_DocId>
    <_dlc_DocIdUrl xmlns="cef0beae-68b5-4ed8-800e-fea1ebedcbba">
      <Url>https://wkonline.sharepoint.com/sites/wkoe-dms-oe-18676/_layouts/15/DocIdRedir.aspx?ID=ZAUAMEFYUTD4-1605516743-119154</Url>
      <Description>ZAUAMEFYUTD4-1605516743-119154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4D6D57-9C6C-403C-A42C-44C3DC7AE8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909d5e-1b51-4d5f-bae6-f3544bb622d4"/>
    <ds:schemaRef ds:uri="cef0beae-68b5-4ed8-800e-fea1ebedcbba"/>
    <ds:schemaRef ds:uri="48f9959e-7d25-40e9-9b09-2c4f10d351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06B7E2-9B39-4F09-AFCF-603F4D54F2B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E7340FA-1AD3-47BB-A293-8986A88654A1}">
  <ds:schemaRefs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15909d5e-1b51-4d5f-bae6-f3544bb622d4"/>
    <ds:schemaRef ds:uri="http://schemas.microsoft.com/office/2006/documentManagement/types"/>
    <ds:schemaRef ds:uri="48f9959e-7d25-40e9-9b09-2c4f10d35133"/>
    <ds:schemaRef ds:uri="cef0beae-68b5-4ed8-800e-fea1ebedcbba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210787F7-5DDD-4EA7-BC36-42F1A59888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TM04033927[[fn=Wichtiges Ereignis]]</Template>
  <TotalTime>0</TotalTime>
  <Words>154</Words>
  <Application>Microsoft Office PowerPoint</Application>
  <PresentationFormat>Breitbild</PresentationFormat>
  <Paragraphs>42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9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Times New Roman</vt:lpstr>
      <vt:lpstr>Wingdings</vt:lpstr>
      <vt:lpstr>Office</vt:lpstr>
      <vt:lpstr>1_Benutzerdefiniertes Design</vt:lpstr>
      <vt:lpstr>Benutzerdefiniertes Design</vt:lpstr>
      <vt:lpstr>Verein Jugendmedienschutz </vt:lpstr>
      <vt:lpstr>Verein Jugendmedienschutz</vt:lpstr>
      <vt:lpstr>Warum gibt es den Verein Jugendmedienschutz?</vt:lpstr>
      <vt:lpstr>Selbstregulierung</vt:lpstr>
      <vt:lpstr>Europarechtliche Vorgaben  </vt:lpstr>
      <vt:lpstr>Ausgestaltung des Vereins</vt:lpstr>
      <vt:lpstr>Beschwerdelauf</vt:lpstr>
      <vt:lpstr>PowerPoint-Präsentation</vt:lpstr>
      <vt:lpstr>Jugendmedienschutz geht uns alle an!</vt:lpstr>
    </vt:vector>
  </TitlesOfParts>
  <Company>WKO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Selbstregulierung und Jugendmedienschutz</dc:title>
  <dc:creator>Krieger-Schromm Alice, Mag.Dr., WKÖ IC10</dc:creator>
  <cp:lastModifiedBy>Krieger-Schromm Alice | WKOE</cp:lastModifiedBy>
  <cp:revision>21</cp:revision>
  <cp:lastPrinted>2025-05-08T06:15:12Z</cp:lastPrinted>
  <dcterms:created xsi:type="dcterms:W3CDTF">2022-09-21T09:42:33Z</dcterms:created>
  <dcterms:modified xsi:type="dcterms:W3CDTF">2025-05-08T07:24:08Z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0x0101008E48C6889D4400488D660D7970712D7D0020B388BA7514E047BD1F2B74EF2DF690</vt:lpwstr>
  </property>
  <property fmtid="{D5CDD505-2E9C-101B-9397-08002B2CF9AE}" pid="3" name="Order">
    <vt:r8>2803000</vt:r8>
  </property>
  <property fmtid="{D5CDD505-2E9C-101B-9397-08002B2CF9AE}" pid="4" name="Taetigkeitsbereich">
    <vt:lpwstr/>
  </property>
  <property fmtid="{D5CDD505-2E9C-101B-9397-08002B2CF9AE}" pid="5" name="Dokumentenart">
    <vt:lpwstr/>
  </property>
  <property fmtid="{D5CDD505-2E9C-101B-9397-08002B2CF9AE}" pid="6" name="_dlc_DocIdItemGuid">
    <vt:lpwstr>9314e635-e852-4d4c-9a3d-5f13c01a11ce</vt:lpwstr>
  </property>
  <property fmtid="{D5CDD505-2E9C-101B-9397-08002B2CF9AE}" pid="7" name="MediaServiceImageTags">
    <vt:lpwstr/>
  </property>
</Properties>
</file>