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9" r:id="rId4"/>
    <p:sldId id="260" r:id="rId5"/>
    <p:sldId id="261" r:id="rId6"/>
    <p:sldId id="262" r:id="rId7"/>
  </p:sldIdLst>
  <p:sldSz cx="12192000" cy="6858000"/>
  <p:notesSz cx="6858000" cy="9144000"/>
  <p:defaultTextStyle>
    <a:defPPr>
      <a:defRPr lang="lb-L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4" autoAdjust="0"/>
    <p:restoredTop sz="94660"/>
  </p:normalViewPr>
  <p:slideViewPr>
    <p:cSldViewPr snapToGrid="0">
      <p:cViewPr varScale="1">
        <p:scale>
          <a:sx n="128" d="100"/>
          <a:sy n="128" d="100"/>
        </p:scale>
        <p:origin x="52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C4254F-AD10-B189-F303-F7228A4D1C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lb-L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E50BE9-0DBB-E77D-5FAD-0345409EB5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lb-L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B104E9-D459-54C2-293B-E2AFC2F205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5B94D-3DA8-42FE-9DCB-5145D7B6B99B}" type="datetimeFigureOut">
              <a:rPr lang="lb-LU" smtClean="0"/>
              <a:t>29.10.26</a:t>
            </a:fld>
            <a:endParaRPr lang="lb-L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6DA0C6-62A7-574A-6F83-DE83703A29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b-L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127F3D-DF32-36A0-E994-AD5EAB91B3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84C54-0E24-46C4-BD79-8E514E4EA759}" type="slidenum">
              <a:rPr lang="lb-LU" smtClean="0"/>
              <a:t>‹Nr.›</a:t>
            </a:fld>
            <a:endParaRPr lang="lb-LU"/>
          </a:p>
        </p:txBody>
      </p:sp>
    </p:spTree>
    <p:extLst>
      <p:ext uri="{BB962C8B-B14F-4D97-AF65-F5344CB8AC3E}">
        <p14:creationId xmlns:p14="http://schemas.microsoft.com/office/powerpoint/2010/main" val="21526538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EE0DCB-F104-DCB2-39DF-343298DE6E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b-L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2EAE50-39D6-071E-0699-1B2401FD5C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b-L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830BA5-0259-DDB8-F667-6E8608001A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5B94D-3DA8-42FE-9DCB-5145D7B6B99B}" type="datetimeFigureOut">
              <a:rPr lang="lb-LU" smtClean="0"/>
              <a:t>29.10.26</a:t>
            </a:fld>
            <a:endParaRPr lang="lb-L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7FCC46-C87F-A164-C11D-666D8F103F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b-L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84369F-4536-9FB2-D1FB-945E075B15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84C54-0E24-46C4-BD79-8E514E4EA759}" type="slidenum">
              <a:rPr lang="lb-LU" smtClean="0"/>
              <a:t>‹Nr.›</a:t>
            </a:fld>
            <a:endParaRPr lang="lb-LU"/>
          </a:p>
        </p:txBody>
      </p:sp>
    </p:spTree>
    <p:extLst>
      <p:ext uri="{BB962C8B-B14F-4D97-AF65-F5344CB8AC3E}">
        <p14:creationId xmlns:p14="http://schemas.microsoft.com/office/powerpoint/2010/main" val="40597160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D738AB-6BEF-1878-9B36-1DE6A1B8A1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lb-L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C233FF-BE23-1C63-6E51-BFCD496AD6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46BFA2-981C-C2F0-5C72-804877A35D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5B94D-3DA8-42FE-9DCB-5145D7B6B99B}" type="datetimeFigureOut">
              <a:rPr lang="lb-LU" smtClean="0"/>
              <a:t>29.10.26</a:t>
            </a:fld>
            <a:endParaRPr lang="lb-L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B59235-2F7A-D8A1-E96E-F68084DA2A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b-L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188C37-2827-9DB9-6816-04B578157A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84C54-0E24-46C4-BD79-8E514E4EA759}" type="slidenum">
              <a:rPr lang="lb-LU" smtClean="0"/>
              <a:t>‹Nr.›</a:t>
            </a:fld>
            <a:endParaRPr lang="lb-LU"/>
          </a:p>
        </p:txBody>
      </p:sp>
    </p:spTree>
    <p:extLst>
      <p:ext uri="{BB962C8B-B14F-4D97-AF65-F5344CB8AC3E}">
        <p14:creationId xmlns:p14="http://schemas.microsoft.com/office/powerpoint/2010/main" val="7687216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1E6033-0E11-BCC9-206C-45CE6981CF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b-L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351EF8-AF62-3DF7-6832-966D80AA8D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b-L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A18022-FE1F-EE42-1AE9-164FE3AE2C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b-L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151AEC-FCB6-DAD1-D051-6ED36E2089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5B94D-3DA8-42FE-9DCB-5145D7B6B99B}" type="datetimeFigureOut">
              <a:rPr lang="lb-LU" smtClean="0"/>
              <a:t>29.10.26</a:t>
            </a:fld>
            <a:endParaRPr lang="lb-L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E41125-8455-9964-8501-E46A698E77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b-L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81AACB-2C44-6FCA-CD19-96A3D7AE9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84C54-0E24-46C4-BD79-8E514E4EA759}" type="slidenum">
              <a:rPr lang="lb-LU" smtClean="0"/>
              <a:t>‹Nr.›</a:t>
            </a:fld>
            <a:endParaRPr lang="lb-LU"/>
          </a:p>
        </p:txBody>
      </p:sp>
    </p:spTree>
    <p:extLst>
      <p:ext uri="{BB962C8B-B14F-4D97-AF65-F5344CB8AC3E}">
        <p14:creationId xmlns:p14="http://schemas.microsoft.com/office/powerpoint/2010/main" val="41617827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D24276-AAAB-EB73-F60C-CDCC5E1379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b-L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2D833E-ECF6-F2A2-A979-CFC4090282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C3F81B-0F3C-F8E1-681D-42FD61AB4F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b-L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A07A617-78B1-E74C-D69B-D339ADE6999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D5DFF2C-622B-BF8B-B2A3-B078C721E0E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b-L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AAC4F71-73CB-7658-A3B7-FBC2E57516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5B94D-3DA8-42FE-9DCB-5145D7B6B99B}" type="datetimeFigureOut">
              <a:rPr lang="lb-LU" smtClean="0"/>
              <a:t>29.10.26</a:t>
            </a:fld>
            <a:endParaRPr lang="lb-L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56B3633-2EC9-2299-9BBF-A538411999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b-L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B3189FD-EC15-C5A7-F41D-60C2B790CB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84C54-0E24-46C4-BD79-8E514E4EA759}" type="slidenum">
              <a:rPr lang="lb-LU" smtClean="0"/>
              <a:t>‹Nr.›</a:t>
            </a:fld>
            <a:endParaRPr lang="lb-LU"/>
          </a:p>
        </p:txBody>
      </p:sp>
    </p:spTree>
    <p:extLst>
      <p:ext uri="{BB962C8B-B14F-4D97-AF65-F5344CB8AC3E}">
        <p14:creationId xmlns:p14="http://schemas.microsoft.com/office/powerpoint/2010/main" val="15719926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F4DDB8-F55E-D93B-EF7D-966006743A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b-L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6383135-5813-F77C-BA75-6F54748E88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5B94D-3DA8-42FE-9DCB-5145D7B6B99B}" type="datetimeFigureOut">
              <a:rPr lang="lb-LU" smtClean="0"/>
              <a:t>29.10.26</a:t>
            </a:fld>
            <a:endParaRPr lang="lb-L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5782040-D47F-6C1C-3284-C2E6D82D57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b-L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6529E2-4E97-14FB-1954-0870CD61A5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84C54-0E24-46C4-BD79-8E514E4EA759}" type="slidenum">
              <a:rPr lang="lb-LU" smtClean="0"/>
              <a:t>‹Nr.›</a:t>
            </a:fld>
            <a:endParaRPr lang="lb-LU"/>
          </a:p>
        </p:txBody>
      </p:sp>
    </p:spTree>
    <p:extLst>
      <p:ext uri="{BB962C8B-B14F-4D97-AF65-F5344CB8AC3E}">
        <p14:creationId xmlns:p14="http://schemas.microsoft.com/office/powerpoint/2010/main" val="3548615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B9D82AA-1DD4-9978-ECA5-1EEB71DF5C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5B94D-3DA8-42FE-9DCB-5145D7B6B99B}" type="datetimeFigureOut">
              <a:rPr lang="lb-LU" smtClean="0"/>
              <a:t>29.10.26</a:t>
            </a:fld>
            <a:endParaRPr lang="lb-L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3AC4724-400D-757B-D858-3D645427D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b-L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EBFC2C-8012-F1F8-F355-4571EA9E4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84C54-0E24-46C4-BD79-8E514E4EA759}" type="slidenum">
              <a:rPr lang="lb-LU" smtClean="0"/>
              <a:t>‹Nr.›</a:t>
            </a:fld>
            <a:endParaRPr lang="lb-LU"/>
          </a:p>
        </p:txBody>
      </p:sp>
    </p:spTree>
    <p:extLst>
      <p:ext uri="{BB962C8B-B14F-4D97-AF65-F5344CB8AC3E}">
        <p14:creationId xmlns:p14="http://schemas.microsoft.com/office/powerpoint/2010/main" val="23774716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8D4F60-5546-F575-C929-BAB22746DB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b-L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FE997-5422-9DD4-DED9-6D19FA7390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b-L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314644-73C3-B0A3-8422-EAD826AB36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6221DA-6419-3004-F341-74E4E1B543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5B94D-3DA8-42FE-9DCB-5145D7B6B99B}" type="datetimeFigureOut">
              <a:rPr lang="lb-LU" smtClean="0"/>
              <a:t>29.10.26</a:t>
            </a:fld>
            <a:endParaRPr lang="lb-L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7E1D48-FE43-87B3-0D5A-F794483C93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b-L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205BE7-9D6E-D903-A336-FA3B8305B8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84C54-0E24-46C4-BD79-8E514E4EA759}" type="slidenum">
              <a:rPr lang="lb-LU" smtClean="0"/>
              <a:t>‹Nr.›</a:t>
            </a:fld>
            <a:endParaRPr lang="lb-LU"/>
          </a:p>
        </p:txBody>
      </p:sp>
    </p:spTree>
    <p:extLst>
      <p:ext uri="{BB962C8B-B14F-4D97-AF65-F5344CB8AC3E}">
        <p14:creationId xmlns:p14="http://schemas.microsoft.com/office/powerpoint/2010/main" val="1022435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AD2433-5B1E-4447-F2B5-9DDCAEF88D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b-L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1A82A8C-996E-49C5-934A-86A9A6D9221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b-L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BC525E-5EB8-C70D-1D32-E4099CC552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C7B366-AE1D-4545-57B4-926AB2E178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5B94D-3DA8-42FE-9DCB-5145D7B6B99B}" type="datetimeFigureOut">
              <a:rPr lang="lb-LU" smtClean="0"/>
              <a:t>29.10.26</a:t>
            </a:fld>
            <a:endParaRPr lang="lb-L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0A9AB2-B41D-F6FB-BBB7-5FEEB3FE1B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b-L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530AC3-F54A-4D7A-84B9-B4A2072AA9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84C54-0E24-46C4-BD79-8E514E4EA759}" type="slidenum">
              <a:rPr lang="lb-LU" smtClean="0"/>
              <a:t>‹Nr.›</a:t>
            </a:fld>
            <a:endParaRPr lang="lb-LU"/>
          </a:p>
        </p:txBody>
      </p:sp>
    </p:spTree>
    <p:extLst>
      <p:ext uri="{BB962C8B-B14F-4D97-AF65-F5344CB8AC3E}">
        <p14:creationId xmlns:p14="http://schemas.microsoft.com/office/powerpoint/2010/main" val="13429292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3FC705-4A13-7792-C057-9F5203F5BA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b-L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7DC2ACE-146A-7272-6E87-CA1A813BA2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b-L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86E288-F689-249D-DDB6-6306146978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5B94D-3DA8-42FE-9DCB-5145D7B6B99B}" type="datetimeFigureOut">
              <a:rPr lang="lb-LU" smtClean="0"/>
              <a:t>29.10.26</a:t>
            </a:fld>
            <a:endParaRPr lang="lb-L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0D709E-A53C-F07D-BE3E-E4772D00AC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b-L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BD4262-CBB5-F5AD-1946-C93A051290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84C54-0E24-46C4-BD79-8E514E4EA759}" type="slidenum">
              <a:rPr lang="lb-LU" smtClean="0"/>
              <a:t>‹Nr.›</a:t>
            </a:fld>
            <a:endParaRPr lang="lb-LU"/>
          </a:p>
        </p:txBody>
      </p:sp>
    </p:spTree>
    <p:extLst>
      <p:ext uri="{BB962C8B-B14F-4D97-AF65-F5344CB8AC3E}">
        <p14:creationId xmlns:p14="http://schemas.microsoft.com/office/powerpoint/2010/main" val="211602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2843101-7A47-2567-0E95-F66805761EC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lb-L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599EC00-A7E1-8FE2-A2C0-29E96D1659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b-L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80595B-0935-E0E6-1102-2E6C2DBBE1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5B94D-3DA8-42FE-9DCB-5145D7B6B99B}" type="datetimeFigureOut">
              <a:rPr lang="lb-LU" smtClean="0"/>
              <a:t>29.10.26</a:t>
            </a:fld>
            <a:endParaRPr lang="lb-L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9F9446-7566-7DFF-E19C-04979C23B9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b-L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F50890-140C-39F5-B066-1485359C8D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84C54-0E24-46C4-BD79-8E514E4EA759}" type="slidenum">
              <a:rPr lang="lb-LU" smtClean="0"/>
              <a:t>‹Nr.›</a:t>
            </a:fld>
            <a:endParaRPr lang="lb-LU"/>
          </a:p>
        </p:txBody>
      </p:sp>
    </p:spTree>
    <p:extLst>
      <p:ext uri="{BB962C8B-B14F-4D97-AF65-F5344CB8AC3E}">
        <p14:creationId xmlns:p14="http://schemas.microsoft.com/office/powerpoint/2010/main" val="16418834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D950572-BA4F-BAB5-6F74-6511BBB3DF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lb-L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E0993-7D29-F5FA-DE28-79DF37C8B8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b-L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EA80D4-7126-9F65-1312-38691EF1DC0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4B5B94D-3DA8-42FE-9DCB-5145D7B6B99B}" type="datetimeFigureOut">
              <a:rPr lang="lb-LU" smtClean="0"/>
              <a:t>29.10.26</a:t>
            </a:fld>
            <a:endParaRPr lang="lb-L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6D0EF4-FC88-98C1-C000-F3DBBF249D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lb-L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26F4B2-5E6A-D5D3-683B-162CBE267F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E084C54-0E24-46C4-BD79-8E514E4EA759}" type="slidenum">
              <a:rPr lang="lb-LU" smtClean="0"/>
              <a:t>‹Nr.›</a:t>
            </a:fld>
            <a:endParaRPr lang="lb-LU"/>
          </a:p>
        </p:txBody>
      </p:sp>
    </p:spTree>
    <p:extLst>
      <p:ext uri="{BB962C8B-B14F-4D97-AF65-F5344CB8AC3E}">
        <p14:creationId xmlns:p14="http://schemas.microsoft.com/office/powerpoint/2010/main" val="3679000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b-L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5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40E942-7145-7AAD-196E-37F3C4EB26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10093" y="1728853"/>
            <a:ext cx="9657907" cy="2387600"/>
          </a:xfrm>
        </p:spPr>
        <p:txBody>
          <a:bodyPr>
            <a:normAutofit fontScale="90000"/>
          </a:bodyPr>
          <a:lstStyle/>
          <a:p>
            <a:r>
              <a:rPr lang="lb-LU" dirty="0"/>
              <a:t>KuBiK -</a:t>
            </a:r>
            <a:br>
              <a:rPr lang="lb-LU" dirty="0"/>
            </a:br>
            <a:r>
              <a:rPr lang="lb-LU" dirty="0"/>
              <a:t>ein Erasmus+ Projekt zu</a:t>
            </a:r>
            <a:br>
              <a:rPr lang="lb-LU" dirty="0"/>
            </a:br>
            <a:r>
              <a:rPr lang="lb-LU" dirty="0"/>
              <a:t>Kultureller Bildung in Kooperation mit Offener Jugendarbeit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B7CF262-9883-6F43-F6AA-D744EEA36B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432463"/>
            <a:ext cx="9144000" cy="1655762"/>
          </a:xfrm>
        </p:spPr>
        <p:txBody>
          <a:bodyPr/>
          <a:lstStyle/>
          <a:p>
            <a:r>
              <a:rPr lang="lb-LU" dirty="0"/>
              <a:t>Ein Podcast in 5 Episoden </a:t>
            </a:r>
          </a:p>
          <a:p>
            <a:r>
              <a:rPr lang="de-AT" dirty="0"/>
              <a:t>Journalistische Umsetzung und Audioproduktion</a:t>
            </a:r>
            <a:r>
              <a:rPr lang="de-AT"/>
              <a:t>: </a:t>
            </a:r>
          </a:p>
          <a:p>
            <a:r>
              <a:rPr lang="de-AT"/>
              <a:t>Charel </a:t>
            </a:r>
            <a:r>
              <a:rPr lang="de-AT" dirty="0" err="1"/>
              <a:t>Schiltz</a:t>
            </a:r>
            <a:r>
              <a:rPr lang="lb-LU" dirty="0"/>
              <a:t>, Radio ARA Luxemburg</a:t>
            </a:r>
          </a:p>
        </p:txBody>
      </p:sp>
    </p:spTree>
    <p:extLst>
      <p:ext uri="{BB962C8B-B14F-4D97-AF65-F5344CB8AC3E}">
        <p14:creationId xmlns:p14="http://schemas.microsoft.com/office/powerpoint/2010/main" val="19527839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alphaModFix amt="25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23F59F-216D-7A28-ACB8-F694F43F30D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lb-LU" dirty="0"/>
              <a:t>Episode 1</a:t>
            </a:r>
            <a:br>
              <a:rPr lang="lb-LU" dirty="0"/>
            </a:br>
            <a:r>
              <a:rPr lang="lb-LU" dirty="0" err="1"/>
              <a:t>Was</a:t>
            </a:r>
            <a:r>
              <a:rPr lang="lb-LU" dirty="0"/>
              <a:t> </a:t>
            </a:r>
            <a:r>
              <a:rPr lang="lb-LU" err="1"/>
              <a:t>bringt</a:t>
            </a:r>
            <a:r>
              <a:rPr lang="lb-LU"/>
              <a:t> Kulturelle </a:t>
            </a:r>
            <a:r>
              <a:rPr lang="lb-LU" dirty="0"/>
              <a:t>Bildung?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D91AC8-8436-083F-D723-0583C058FD9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lb-LU" dirty="0"/>
          </a:p>
        </p:txBody>
      </p:sp>
      <p:pic>
        <p:nvPicPr>
          <p:cNvPr id="6" name="EP_01_Was_bringt_kulturelle_Bildung">
            <a:hlinkClick r:id="" action="ppaction://media"/>
            <a:extLst>
              <a:ext uri="{FF2B5EF4-FFF2-40B4-BE49-F238E27FC236}">
                <a16:creationId xmlns:a16="http://schemas.microsoft.com/office/drawing/2014/main" id="{C27AA44B-92C4-9580-A11A-2AFE102C90C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18175" y="40989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7475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512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alphaModFix amt="25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23F59F-216D-7A28-ACB8-F694F43F30D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lb-LU" dirty="0"/>
              <a:t>Episode 2</a:t>
            </a:r>
            <a:br>
              <a:rPr lang="lb-LU" dirty="0"/>
            </a:br>
            <a:r>
              <a:rPr lang="lb-LU" dirty="0" err="1"/>
              <a:t>Niederschwelligkeit</a:t>
            </a:r>
            <a:endParaRPr lang="lb-LU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D91AC8-8436-083F-D723-0583C058FD9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lb-LU" dirty="0"/>
          </a:p>
        </p:txBody>
      </p:sp>
      <p:pic>
        <p:nvPicPr>
          <p:cNvPr id="6" name="EP_02_Niederschwelligkeit">
            <a:hlinkClick r:id="" action="ppaction://media"/>
            <a:extLst>
              <a:ext uri="{FF2B5EF4-FFF2-40B4-BE49-F238E27FC236}">
                <a16:creationId xmlns:a16="http://schemas.microsoft.com/office/drawing/2014/main" id="{0633F7B3-B054-90C1-C40D-F4293B9FF57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75325" y="38703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603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19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alphaModFix amt="25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23F59F-216D-7A28-ACB8-F694F43F30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1659731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lb-LU" dirty="0"/>
              <a:t>Episode 3</a:t>
            </a:r>
            <a:br>
              <a:rPr lang="lb-LU" dirty="0"/>
            </a:br>
            <a:r>
              <a:rPr lang="lb-LU" dirty="0" err="1"/>
              <a:t>Kein</a:t>
            </a:r>
            <a:r>
              <a:rPr lang="lb-LU" dirty="0"/>
              <a:t> Interesse</a:t>
            </a:r>
            <a:br>
              <a:rPr lang="lb-LU" dirty="0"/>
            </a:br>
            <a:endParaRPr lang="lb-LU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D91AC8-8436-083F-D723-0583C058FD9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lb-LU" dirty="0"/>
          </a:p>
        </p:txBody>
      </p:sp>
      <p:pic>
        <p:nvPicPr>
          <p:cNvPr id="6" name="EP_03_Kein_Interesse">
            <a:hlinkClick r:id="" action="ppaction://media"/>
            <a:extLst>
              <a:ext uri="{FF2B5EF4-FFF2-40B4-BE49-F238E27FC236}">
                <a16:creationId xmlns:a16="http://schemas.microsoft.com/office/drawing/2014/main" id="{5FCA2BF9-D2D4-CE6C-4D7F-47599C4559F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2318" y="380365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083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823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alphaModFix amt="25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23F59F-216D-7A28-ACB8-F694F43F30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1600200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lb-LU" dirty="0"/>
              <a:t>Episode 4</a:t>
            </a:r>
            <a:br>
              <a:rPr lang="lb-LU" dirty="0"/>
            </a:br>
            <a:r>
              <a:rPr lang="lb-LU" dirty="0" err="1"/>
              <a:t>Mitmachen</a:t>
            </a:r>
            <a:br>
              <a:rPr lang="lb-LU" dirty="0"/>
            </a:br>
            <a:endParaRPr lang="lb-LU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D91AC8-8436-083F-D723-0583C058FD9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lb-LU" dirty="0"/>
          </a:p>
        </p:txBody>
      </p:sp>
      <p:pic>
        <p:nvPicPr>
          <p:cNvPr id="6" name="EP_04_Mitmachen">
            <a:hlinkClick r:id="" action="ppaction://media"/>
            <a:extLst>
              <a:ext uri="{FF2B5EF4-FFF2-40B4-BE49-F238E27FC236}">
                <a16:creationId xmlns:a16="http://schemas.microsoft.com/office/drawing/2014/main" id="{EA1D5F0B-0A33-946D-4C23-6D604D31DFC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2318" y="385127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455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573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alphaModFix amt="25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23F59F-216D-7A28-ACB8-F694F43F30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1721644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lb-LU" dirty="0"/>
              <a:t>Episode 5</a:t>
            </a:r>
            <a:br>
              <a:rPr lang="lb-LU" dirty="0"/>
            </a:br>
            <a:r>
              <a:rPr lang="lb-LU" dirty="0" err="1"/>
              <a:t>Toolbox</a:t>
            </a:r>
            <a:br>
              <a:rPr lang="lb-LU" dirty="0"/>
            </a:br>
            <a:endParaRPr lang="lb-LU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D91AC8-8436-083F-D723-0583C058FD9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lb-LU" dirty="0"/>
          </a:p>
        </p:txBody>
      </p:sp>
      <p:pic>
        <p:nvPicPr>
          <p:cNvPr id="6" name="EP_05_Toolbox">
            <a:hlinkClick r:id="" action="ppaction://media"/>
            <a:extLst>
              <a:ext uri="{FF2B5EF4-FFF2-40B4-BE49-F238E27FC236}">
                <a16:creationId xmlns:a16="http://schemas.microsoft.com/office/drawing/2014/main" id="{CD2315EF-86E6-A9C4-3BCC-E0564AF312D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2318" y="394255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5296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675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60</Words>
  <Application>Microsoft Macintosh PowerPoint</Application>
  <PresentationFormat>Breitbild</PresentationFormat>
  <Paragraphs>9</Paragraphs>
  <Slides>6</Slides>
  <Notes>0</Notes>
  <HiddenSlides>0</HiddenSlides>
  <MMClips>5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6</vt:i4>
      </vt:variant>
    </vt:vector>
  </HeadingPairs>
  <TitlesOfParts>
    <vt:vector size="10" baseType="lpstr">
      <vt:lpstr>Aptos</vt:lpstr>
      <vt:lpstr>Aptos Display</vt:lpstr>
      <vt:lpstr>Arial</vt:lpstr>
      <vt:lpstr>Office Theme</vt:lpstr>
      <vt:lpstr>KuBiK - ein Erasmus+ Projekt zu Kultureller Bildung in Kooperation mit Offener Jugendarbeit</vt:lpstr>
      <vt:lpstr>Episode 1 Was bringt Kulturelle Bildung?</vt:lpstr>
      <vt:lpstr>Episode 2 Niederschwelligkeit</vt:lpstr>
      <vt:lpstr>Episode 3 Kein Interesse </vt:lpstr>
      <vt:lpstr>Episode 4 Mitmachen </vt:lpstr>
      <vt:lpstr>Episode 5 Toolbox </vt:lpstr>
    </vt:vector>
  </TitlesOfParts>
  <Company>CGIE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Fabienne ABENS</dc:creator>
  <cp:lastModifiedBy>Felix Boja</cp:lastModifiedBy>
  <cp:revision>4</cp:revision>
  <dcterms:created xsi:type="dcterms:W3CDTF">2026-10-23T08:49:08Z</dcterms:created>
  <dcterms:modified xsi:type="dcterms:W3CDTF">2026-10-29T07:36:59Z</dcterms:modified>
</cp:coreProperties>
</file>